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ags/tag10.xml" ContentType="application/vnd.openxmlformats-officedocument.presentationml.tags+xml"/>
  <Override PartName="/ppt/tags/tag11.xml" ContentType="application/vnd.openxmlformats-officedocument.presentationml.tags+xml"/>
  <Override PartName="/ppt/tags/tag12.xml" ContentType="application/vnd.openxmlformats-officedocument.presentationml.tags+xml"/>
  <Override PartName="/ppt/tags/tag13.xml" ContentType="application/vnd.openxmlformats-officedocument.presentationml.tags+xml"/>
  <Override PartName="/ppt/notesSlides/notesSlide1.xml" ContentType="application/vnd.openxmlformats-officedocument.presentationml.notesSlide+xml"/>
  <Override PartName="/ppt/tags/tag14.xml" ContentType="application/vnd.openxmlformats-officedocument.presentationml.tags+xml"/>
  <Override PartName="/ppt/tags/tag15.xml" ContentType="application/vnd.openxmlformats-officedocument.presentationml.tags+xml"/>
  <Override PartName="/ppt/tags/tag16.xml" ContentType="application/vnd.openxmlformats-officedocument.presentationml.tags+xml"/>
  <Override PartName="/ppt/tags/tag17.xml" ContentType="application/vnd.openxmlformats-officedocument.presentationml.tags+xml"/>
  <Override PartName="/ppt/tags/tag18.xml" ContentType="application/vnd.openxmlformats-officedocument.presentationml.tags+xml"/>
  <Override PartName="/ppt/notesSlides/notesSlide2.xml" ContentType="application/vnd.openxmlformats-officedocument.presentationml.notesSlide+xml"/>
  <Override PartName="/ppt/tags/tag19.xml" ContentType="application/vnd.openxmlformats-officedocument.presentationml.tags+xml"/>
  <Override PartName="/ppt/tags/tag20.xml" ContentType="application/vnd.openxmlformats-officedocument.presentationml.tags+xml"/>
  <Override PartName="/ppt/tags/tag21.xml" ContentType="application/vnd.openxmlformats-officedocument.presentationml.tags+xml"/>
  <Override PartName="/ppt/tags/tag22.xml" ContentType="application/vnd.openxmlformats-officedocument.presentationml.tags+xml"/>
  <Override PartName="/ppt/tags/tag23.xml" ContentType="application/vnd.openxmlformats-officedocument.presentationml.tags+xml"/>
  <Override PartName="/ppt/notesSlides/notesSlide3.xml" ContentType="application/vnd.openxmlformats-officedocument.presentationml.notesSlide+xml"/>
  <Override PartName="/ppt/tags/tag24.xml" ContentType="application/vnd.openxmlformats-officedocument.presentationml.tags+xml"/>
  <Override PartName="/ppt/tags/tag25.xml" ContentType="application/vnd.openxmlformats-officedocument.presentationml.tags+xml"/>
  <Override PartName="/ppt/tags/tag26.xml" ContentType="application/vnd.openxmlformats-officedocument.presentationml.tags+xml"/>
  <Override PartName="/ppt/tags/tag27.xml" ContentType="application/vnd.openxmlformats-officedocument.presentationml.tags+xml"/>
  <Override PartName="/ppt/tags/tag28.xml" ContentType="application/vnd.openxmlformats-officedocument.presentationml.tags+xml"/>
  <Override PartName="/ppt/notesSlides/notesSlide4.xml" ContentType="application/vnd.openxmlformats-officedocument.presentationml.notesSlide+xml"/>
  <Override PartName="/ppt/tags/tag29.xml" ContentType="application/vnd.openxmlformats-officedocument.presentationml.tags+xml"/>
  <Override PartName="/ppt/tags/tag30.xml" ContentType="application/vnd.openxmlformats-officedocument.presentationml.tags+xml"/>
  <Override PartName="/ppt/tags/tag31.xml" ContentType="application/vnd.openxmlformats-officedocument.presentationml.tags+xml"/>
  <Override PartName="/ppt/tags/tag32.xml" ContentType="application/vnd.openxmlformats-officedocument.presentationml.tags+xml"/>
  <Override PartName="/ppt/tags/tag33.xml" ContentType="application/vnd.openxmlformats-officedocument.presentationml.tags+xml"/>
  <Override PartName="/ppt/notesSlides/notesSlide5.xml" ContentType="application/vnd.openxmlformats-officedocument.presentationml.notesSlide+xml"/>
  <Override PartName="/ppt/tags/tag34.xml" ContentType="application/vnd.openxmlformats-officedocument.presentationml.tags+xml"/>
  <Override PartName="/ppt/tags/tag35.xml" ContentType="application/vnd.openxmlformats-officedocument.presentationml.tags+xml"/>
  <Override PartName="/ppt/tags/tag36.xml" ContentType="application/vnd.openxmlformats-officedocument.presentationml.tags+xml"/>
  <Override PartName="/ppt/tags/tag37.xml" ContentType="application/vnd.openxmlformats-officedocument.presentationml.tags+xml"/>
  <Override PartName="/ppt/tags/tag38.xml" ContentType="application/vnd.openxmlformats-officedocument.presentationml.tags+xml"/>
  <Override PartName="/ppt/notesSlides/notesSlide6.xml" ContentType="application/vnd.openxmlformats-officedocument.presentationml.notesSlide+xml"/>
  <Override PartName="/ppt/tags/tag39.xml" ContentType="application/vnd.openxmlformats-officedocument.presentationml.tags+xml"/>
  <Override PartName="/ppt/tags/tag40.xml" ContentType="application/vnd.openxmlformats-officedocument.presentationml.tags+xml"/>
  <Override PartName="/ppt/tags/tag41.xml" ContentType="application/vnd.openxmlformats-officedocument.presentationml.tags+xml"/>
  <Override PartName="/ppt/tags/tag42.xml" ContentType="application/vnd.openxmlformats-officedocument.presentationml.tags+xml"/>
  <Override PartName="/ppt/tags/tag43.xml" ContentType="application/vnd.openxmlformats-officedocument.presentationml.tags+xml"/>
  <Override PartName="/ppt/notesSlides/notesSlide7.xml" ContentType="application/vnd.openxmlformats-officedocument.presentationml.notesSlide+xml"/>
  <Override PartName="/ppt/tags/tag44.xml" ContentType="application/vnd.openxmlformats-officedocument.presentationml.tags+xml"/>
  <Override PartName="/ppt/tags/tag45.xml" ContentType="application/vnd.openxmlformats-officedocument.presentationml.tags+xml"/>
  <Override PartName="/ppt/tags/tag46.xml" ContentType="application/vnd.openxmlformats-officedocument.presentationml.tags+xml"/>
  <Override PartName="/ppt/tags/tag47.xml" ContentType="application/vnd.openxmlformats-officedocument.presentationml.tags+xml"/>
  <Override PartName="/ppt/tags/tag48.xml" ContentType="application/vnd.openxmlformats-officedocument.presentationml.tags+xml"/>
  <Override PartName="/ppt/notesSlides/notesSlide8.xml" ContentType="application/vnd.openxmlformats-officedocument.presentationml.notesSlide+xml"/>
  <Override PartName="/ppt/tags/tag49.xml" ContentType="application/vnd.openxmlformats-officedocument.presentationml.tags+xml"/>
  <Override PartName="/ppt/tags/tag50.xml" ContentType="application/vnd.openxmlformats-officedocument.presentationml.tags+xml"/>
  <Override PartName="/ppt/tags/tag51.xml" ContentType="application/vnd.openxmlformats-officedocument.presentationml.tags+xml"/>
  <Override PartName="/ppt/tags/tag52.xml" ContentType="application/vnd.openxmlformats-officedocument.presentationml.tags+xml"/>
  <Override PartName="/ppt/tags/tag53.xml" ContentType="application/vnd.openxmlformats-officedocument.presentationml.tags+xml"/>
  <Override PartName="/ppt/notesSlides/notesSlide9.xml" ContentType="application/vnd.openxmlformats-officedocument.presentationml.notesSlide+xml"/>
  <Override PartName="/ppt/tags/tag54.xml" ContentType="application/vnd.openxmlformats-officedocument.presentationml.tags+xml"/>
  <Override PartName="/ppt/tags/tag55.xml" ContentType="application/vnd.openxmlformats-officedocument.presentationml.tags+xml"/>
  <Override PartName="/ppt/tags/tag56.xml" ContentType="application/vnd.openxmlformats-officedocument.presentationml.tags+xml"/>
  <Override PartName="/ppt/tags/tag57.xml" ContentType="application/vnd.openxmlformats-officedocument.presentationml.tags+xml"/>
  <Override PartName="/ppt/tags/tag58.xml" ContentType="application/vnd.openxmlformats-officedocument.presentationml.tags+xml"/>
  <Override PartName="/ppt/notesSlides/notesSlide10.xml" ContentType="application/vnd.openxmlformats-officedocument.presentationml.notesSlide+xml"/>
  <Override PartName="/ppt/tags/tag59.xml" ContentType="application/vnd.openxmlformats-officedocument.presentationml.tags+xml"/>
  <Override PartName="/ppt/tags/tag60.xml" ContentType="application/vnd.openxmlformats-officedocument.presentationml.tags+xml"/>
  <Override PartName="/ppt/tags/tag61.xml" ContentType="application/vnd.openxmlformats-officedocument.presentationml.tags+xml"/>
  <Override PartName="/ppt/tags/tag62.xml" ContentType="application/vnd.openxmlformats-officedocument.presentationml.tags+xml"/>
  <Override PartName="/ppt/tags/tag63.xml" ContentType="application/vnd.openxmlformats-officedocument.presentationml.tags+xml"/>
  <Override PartName="/ppt/notesSlides/notesSlide11.xml" ContentType="application/vnd.openxmlformats-officedocument.presentationml.notesSlide+xml"/>
  <Override PartName="/ppt/tags/tag64.xml" ContentType="application/vnd.openxmlformats-officedocument.presentationml.tags+xml"/>
  <Override PartName="/ppt/tags/tag65.xml" ContentType="application/vnd.openxmlformats-officedocument.presentationml.tags+xml"/>
  <Override PartName="/ppt/tags/tag66.xml" ContentType="application/vnd.openxmlformats-officedocument.presentationml.tags+xml"/>
  <Override PartName="/ppt/tags/tag67.xml" ContentType="application/vnd.openxmlformats-officedocument.presentationml.tags+xml"/>
  <Override PartName="/ppt/tags/tag68.xml" ContentType="application/vnd.openxmlformats-officedocument.presentationml.tags+xml"/>
  <Override PartName="/ppt/notesSlides/notesSlide12.xml" ContentType="application/vnd.openxmlformats-officedocument.presentationml.notesSlide+xml"/>
  <Override PartName="/ppt/tags/tag69.xml" ContentType="application/vnd.openxmlformats-officedocument.presentationml.tags+xml"/>
  <Override PartName="/ppt/tags/tag70.xml" ContentType="application/vnd.openxmlformats-officedocument.presentationml.tags+xml"/>
  <Override PartName="/ppt/tags/tag71.xml" ContentType="application/vnd.openxmlformats-officedocument.presentationml.tags+xml"/>
  <Override PartName="/ppt/tags/tag72.xml" ContentType="application/vnd.openxmlformats-officedocument.presentationml.tags+xml"/>
  <Override PartName="/ppt/tags/tag73.xml" ContentType="application/vnd.openxmlformats-officedocument.presentationml.tags+xml"/>
  <Override PartName="/ppt/notesSlides/notesSlide13.xml" ContentType="application/vnd.openxmlformats-officedocument.presentationml.notesSlide+xml"/>
  <Override PartName="/ppt/tags/tag74.xml" ContentType="application/vnd.openxmlformats-officedocument.presentationml.tags+xml"/>
  <Override PartName="/ppt/tags/tag75.xml" ContentType="application/vnd.openxmlformats-officedocument.presentationml.tags+xml"/>
  <Override PartName="/ppt/tags/tag76.xml" ContentType="application/vnd.openxmlformats-officedocument.presentationml.tags+xml"/>
  <Override PartName="/ppt/tags/tag77.xml" ContentType="application/vnd.openxmlformats-officedocument.presentationml.tags+xml"/>
  <Override PartName="/ppt/tags/tag78.xml" ContentType="application/vnd.openxmlformats-officedocument.presentationml.tags+xml"/>
  <Override PartName="/ppt/notesSlides/notesSlide14.xml" ContentType="application/vnd.openxmlformats-officedocument.presentationml.notesSlide+xml"/>
  <Override PartName="/ppt/tags/tag79.xml" ContentType="application/vnd.openxmlformats-officedocument.presentationml.tags+xml"/>
  <Override PartName="/ppt/tags/tag80.xml" ContentType="application/vnd.openxmlformats-officedocument.presentationml.tags+xml"/>
  <Override PartName="/ppt/tags/tag81.xml" ContentType="application/vnd.openxmlformats-officedocument.presentationml.tags+xml"/>
  <Override PartName="/ppt/tags/tag82.xml" ContentType="application/vnd.openxmlformats-officedocument.presentationml.tags+xml"/>
  <Override PartName="/ppt/tags/tag83.xml" ContentType="application/vnd.openxmlformats-officedocument.presentationml.tags+xml"/>
  <Override PartName="/ppt/notesSlides/notesSlide15.xml" ContentType="application/vnd.openxmlformats-officedocument.presentationml.notesSlide+xml"/>
  <Override PartName="/ppt/tags/tag84.xml" ContentType="application/vnd.openxmlformats-officedocument.presentationml.tags+xml"/>
  <Override PartName="/ppt/tags/tag85.xml" ContentType="application/vnd.openxmlformats-officedocument.presentationml.tags+xml"/>
  <Override PartName="/ppt/tags/tag86.xml" ContentType="application/vnd.openxmlformats-officedocument.presentationml.tags+xml"/>
  <Override PartName="/ppt/tags/tag87.xml" ContentType="application/vnd.openxmlformats-officedocument.presentationml.tags+xml"/>
  <Override PartName="/ppt/tags/tag88.xml" ContentType="application/vnd.openxmlformats-officedocument.presentationml.tags+xml"/>
  <Override PartName="/ppt/notesSlides/notesSlide16.xml" ContentType="application/vnd.openxmlformats-officedocument.presentationml.notesSlide+xml"/>
  <Override PartName="/ppt/tags/tag89.xml" ContentType="application/vnd.openxmlformats-officedocument.presentationml.tags+xml"/>
  <Override PartName="/ppt/tags/tag90.xml" ContentType="application/vnd.openxmlformats-officedocument.presentationml.tags+xml"/>
  <Override PartName="/ppt/tags/tag91.xml" ContentType="application/vnd.openxmlformats-officedocument.presentationml.tags+xml"/>
  <Override PartName="/ppt/tags/tag92.xml" ContentType="application/vnd.openxmlformats-officedocument.presentationml.tags+xml"/>
  <Override PartName="/ppt/tags/tag93.xml" ContentType="application/vnd.openxmlformats-officedocument.presentationml.tags+xml"/>
  <Override PartName="/ppt/tags/tag94.xml" ContentType="application/vnd.openxmlformats-officedocument.presentationml.tags+xml"/>
  <Override PartName="/ppt/tags/tag95.xml" ContentType="application/vnd.openxmlformats-officedocument.presentationml.tags+xml"/>
  <Override PartName="/ppt/tags/tag96.xml" ContentType="application/vnd.openxmlformats-officedocument.presentationml.tags+xml"/>
  <Override PartName="/ppt/notesSlides/notesSlide17.xml" ContentType="application/vnd.openxmlformats-officedocument.presentationml.notesSlide+xml"/>
  <Override PartName="/ppt/tags/tag97.xml" ContentType="application/vnd.openxmlformats-officedocument.presentationml.tags+xml"/>
  <Override PartName="/ppt/tags/tag98.xml" ContentType="application/vnd.openxmlformats-officedocument.presentationml.tags+xml"/>
  <Override PartName="/ppt/tags/tag99.xml" ContentType="application/vnd.openxmlformats-officedocument.presentationml.tags+xml"/>
  <Override PartName="/ppt/tags/tag100.xml" ContentType="application/vnd.openxmlformats-officedocument.presentationml.tags+xml"/>
  <Override PartName="/ppt/tags/tag101.xml" ContentType="application/vnd.openxmlformats-officedocument.presentationml.tags+xml"/>
  <Override PartName="/ppt/tags/tag102.xml" ContentType="application/vnd.openxmlformats-officedocument.presentationml.tags+xml"/>
  <Override PartName="/ppt/notesSlides/notesSlide18.xml" ContentType="application/vnd.openxmlformats-officedocument.presentationml.notesSlide+xml"/>
  <Override PartName="/ppt/tags/tag103.xml" ContentType="application/vnd.openxmlformats-officedocument.presentationml.tags+xml"/>
  <Override PartName="/ppt/tags/tag104.xml" ContentType="application/vnd.openxmlformats-officedocument.presentationml.tags+xml"/>
  <Override PartName="/ppt/tags/tag105.xml" ContentType="application/vnd.openxmlformats-officedocument.presentationml.tags+xml"/>
  <Override PartName="/ppt/tags/tag106.xml" ContentType="application/vnd.openxmlformats-officedocument.presentationml.tags+xml"/>
  <Override PartName="/ppt/tags/tag107.xml" ContentType="application/vnd.openxmlformats-officedocument.presentationml.tags+xml"/>
  <Override PartName="/ppt/notesSlides/notesSlide19.xml" ContentType="application/vnd.openxmlformats-officedocument.presentationml.notesSlide+xml"/>
  <Override PartName="/ppt/tags/tag108.xml" ContentType="application/vnd.openxmlformats-officedocument.presentationml.tags+xml"/>
  <Override PartName="/ppt/tags/tag109.xml" ContentType="application/vnd.openxmlformats-officedocument.presentationml.tags+xml"/>
  <Override PartName="/ppt/tags/tag110.xml" ContentType="application/vnd.openxmlformats-officedocument.presentationml.tags+xml"/>
  <Override PartName="/ppt/tags/tag111.xml" ContentType="application/vnd.openxmlformats-officedocument.presentationml.tags+xml"/>
  <Override PartName="/ppt/tags/tag112.xml" ContentType="application/vnd.openxmlformats-officedocument.presentationml.tags+xml"/>
  <Override PartName="/ppt/tags/tag113.xml" ContentType="application/vnd.openxmlformats-officedocument.presentationml.tags+xml"/>
  <Override PartName="/ppt/tags/tag114.xml" ContentType="application/vnd.openxmlformats-officedocument.presentationml.tags+xml"/>
  <Override PartName="/ppt/tags/tag115.xml" ContentType="application/vnd.openxmlformats-officedocument.presentationml.tags+xml"/>
  <Override PartName="/ppt/tags/tag116.xml" ContentType="application/vnd.openxmlformats-officedocument.presentationml.tags+xml"/>
  <Override PartName="/ppt/tags/tag117.xml" ContentType="application/vnd.openxmlformats-officedocument.presentationml.tags+xml"/>
  <Override PartName="/ppt/tags/tag118.xml" ContentType="application/vnd.openxmlformats-officedocument.presentationml.tags+xml"/>
  <Override PartName="/ppt/tags/tag119.xml" ContentType="application/vnd.openxmlformats-officedocument.presentationml.tags+xml"/>
  <Override PartName="/ppt/tags/tag120.xml" ContentType="application/vnd.openxmlformats-officedocument.presentationml.tags+xml"/>
  <Override PartName="/ppt/tags/tag121.xml" ContentType="application/vnd.openxmlformats-officedocument.presentationml.tags+xml"/>
  <Override PartName="/ppt/tags/tag122.xml" ContentType="application/vnd.openxmlformats-officedocument.presentationml.tags+xml"/>
  <Override PartName="/ppt/tags/tag123.xml" ContentType="application/vnd.openxmlformats-officedocument.presentationml.tags+xml"/>
  <Override PartName="/ppt/tags/tag124.xml" ContentType="application/vnd.openxmlformats-officedocument.presentationml.tags+xml"/>
  <Override PartName="/ppt/tags/tag125.xml" ContentType="application/vnd.openxmlformats-officedocument.presentationml.tags+xml"/>
  <Override PartName="/ppt/tags/tag126.xml" ContentType="application/vnd.openxmlformats-officedocument.presentationml.tags+xml"/>
  <Override PartName="/ppt/tags/tag127.xml" ContentType="application/vnd.openxmlformats-officedocument.presentationml.tags+xml"/>
  <Override PartName="/ppt/tags/tag128.xml" ContentType="application/vnd.openxmlformats-officedocument.presentationml.tags+xml"/>
  <Override PartName="/ppt/notesSlides/notesSlide20.xml" ContentType="application/vnd.openxmlformats-officedocument.presentationml.notesSlide+xml"/>
  <Override PartName="/ppt/tags/tag129.xml" ContentType="application/vnd.openxmlformats-officedocument.presentationml.tags+xml"/>
  <Override PartName="/ppt/tags/tag130.xml" ContentType="application/vnd.openxmlformats-officedocument.presentationml.tags+xml"/>
  <Override PartName="/ppt/tags/tag131.xml" ContentType="application/vnd.openxmlformats-officedocument.presentationml.tags+xml"/>
  <Override PartName="/ppt/tags/tag132.xml" ContentType="application/vnd.openxmlformats-officedocument.presentationml.tags+xml"/>
  <Override PartName="/ppt/tags/tag133.xml" ContentType="application/vnd.openxmlformats-officedocument.presentationml.tags+xml"/>
  <Override PartName="/ppt/notesSlides/notesSlide21.xml" ContentType="application/vnd.openxmlformats-officedocument.presentationml.notesSlide+xml"/>
  <Override PartName="/ppt/tags/tag134.xml" ContentType="application/vnd.openxmlformats-officedocument.presentationml.tags+xml"/>
  <Override PartName="/ppt/tags/tag135.xml" ContentType="application/vnd.openxmlformats-officedocument.presentationml.tags+xml"/>
  <Override PartName="/ppt/tags/tag136.xml" ContentType="application/vnd.openxmlformats-officedocument.presentationml.tags+xml"/>
  <Override PartName="/ppt/tags/tag137.xml" ContentType="application/vnd.openxmlformats-officedocument.presentationml.tags+xml"/>
  <Override PartName="/ppt/tags/tag138.xml" ContentType="application/vnd.openxmlformats-officedocument.presentationml.tags+xml"/>
  <Override PartName="/ppt/notesSlides/notesSlide22.xml" ContentType="application/vnd.openxmlformats-officedocument.presentationml.notesSlide+xml"/>
  <Override PartName="/ppt/tags/tag139.xml" ContentType="application/vnd.openxmlformats-officedocument.presentationml.tags+xml"/>
  <Override PartName="/ppt/tags/tag140.xml" ContentType="application/vnd.openxmlformats-officedocument.presentationml.tags+xml"/>
  <Override PartName="/ppt/tags/tag141.xml" ContentType="application/vnd.openxmlformats-officedocument.presentationml.tags+xml"/>
  <Override PartName="/ppt/tags/tag142.xml" ContentType="application/vnd.openxmlformats-officedocument.presentationml.tags+xml"/>
  <Override PartName="/ppt/tags/tag143.xml" ContentType="application/vnd.openxmlformats-officedocument.presentationml.tags+xml"/>
  <Override PartName="/ppt/notesSlides/notesSlide23.xml" ContentType="application/vnd.openxmlformats-officedocument.presentationml.notesSlide+xml"/>
  <Override PartName="/ppt/tags/tag144.xml" ContentType="application/vnd.openxmlformats-officedocument.presentationml.tags+xml"/>
  <Override PartName="/ppt/tags/tag145.xml" ContentType="application/vnd.openxmlformats-officedocument.presentationml.tags+xml"/>
  <Override PartName="/ppt/tags/tag146.xml" ContentType="application/vnd.openxmlformats-officedocument.presentationml.tags+xml"/>
  <Override PartName="/ppt/tags/tag147.xml" ContentType="application/vnd.openxmlformats-officedocument.presentationml.tags+xml"/>
  <Override PartName="/ppt/tags/tag148.xml" ContentType="application/vnd.openxmlformats-officedocument.presentationml.tags+xml"/>
  <Override PartName="/ppt/notesSlides/notesSlide24.xml" ContentType="application/vnd.openxmlformats-officedocument.presentationml.notesSlide+xml"/>
  <Override PartName="/ppt/tags/tag149.xml" ContentType="application/vnd.openxmlformats-officedocument.presentationml.tags+xml"/>
  <Override PartName="/ppt/tags/tag150.xml" ContentType="application/vnd.openxmlformats-officedocument.presentationml.tags+xml"/>
  <Override PartName="/ppt/tags/tag151.xml" ContentType="application/vnd.openxmlformats-officedocument.presentationml.tags+xml"/>
  <Override PartName="/ppt/tags/tag152.xml" ContentType="application/vnd.openxmlformats-officedocument.presentationml.tags+xml"/>
  <Override PartName="/ppt/tags/tag153.xml" ContentType="application/vnd.openxmlformats-officedocument.presentationml.tags+xml"/>
  <Override PartName="/ppt/tags/tag154.xml" ContentType="application/vnd.openxmlformats-officedocument.presentationml.tags+xml"/>
  <Override PartName="/ppt/notesSlides/notesSlide25.xml" ContentType="application/vnd.openxmlformats-officedocument.presentationml.notesSlide+xml"/>
  <Override PartName="/ppt/tags/tag155.xml" ContentType="application/vnd.openxmlformats-officedocument.presentationml.tags+xml"/>
  <Override PartName="/ppt/tags/tag156.xml" ContentType="application/vnd.openxmlformats-officedocument.presentationml.tags+xml"/>
  <Override PartName="/ppt/tags/tag157.xml" ContentType="application/vnd.openxmlformats-officedocument.presentationml.tags+xml"/>
  <Override PartName="/ppt/tags/tag158.xml" ContentType="application/vnd.openxmlformats-officedocument.presentationml.tags+xml"/>
  <Override PartName="/ppt/tags/tag159.xml" ContentType="application/vnd.openxmlformats-officedocument.presentationml.tags+xml"/>
  <Override PartName="/ppt/notesSlides/notesSlide26.xml" ContentType="application/vnd.openxmlformats-officedocument.presentationml.notesSlide+xml"/>
  <Override PartName="/ppt/tags/tag160.xml" ContentType="application/vnd.openxmlformats-officedocument.presentationml.tags+xml"/>
  <Override PartName="/ppt/tags/tag161.xml" ContentType="application/vnd.openxmlformats-officedocument.presentationml.tags+xml"/>
  <Override PartName="/ppt/tags/tag162.xml" ContentType="application/vnd.openxmlformats-officedocument.presentationml.tags+xml"/>
  <Override PartName="/ppt/tags/tag163.xml" ContentType="application/vnd.openxmlformats-officedocument.presentationml.tags+xml"/>
  <Override PartName="/ppt/tags/tag164.xml" ContentType="application/vnd.openxmlformats-officedocument.presentationml.tags+xml"/>
  <Override PartName="/ppt/notesSlides/notesSlide27.xml" ContentType="application/vnd.openxmlformats-officedocument.presentationml.notesSlide+xml"/>
  <Override PartName="/ppt/tags/tag165.xml" ContentType="application/vnd.openxmlformats-officedocument.presentationml.tags+xml"/>
  <Override PartName="/ppt/tags/tag166.xml" ContentType="application/vnd.openxmlformats-officedocument.presentationml.tags+xml"/>
  <Override PartName="/ppt/tags/tag167.xml" ContentType="application/vnd.openxmlformats-officedocument.presentationml.tags+xml"/>
  <Override PartName="/ppt/tags/tag168.xml" ContentType="application/vnd.openxmlformats-officedocument.presentationml.tags+xml"/>
  <Override PartName="/ppt/tags/tag169.xml" ContentType="application/vnd.openxmlformats-officedocument.presentationml.tags+xml"/>
  <Override PartName="/ppt/notesSlides/notesSlide28.xml" ContentType="application/vnd.openxmlformats-officedocument.presentationml.notesSlide+xml"/>
  <Override PartName="/ppt/tags/tag170.xml" ContentType="application/vnd.openxmlformats-officedocument.presentationml.tags+xml"/>
  <Override PartName="/ppt/tags/tag171.xml" ContentType="application/vnd.openxmlformats-officedocument.presentationml.tags+xml"/>
  <Override PartName="/ppt/tags/tag172.xml" ContentType="application/vnd.openxmlformats-officedocument.presentationml.tags+xml"/>
  <Override PartName="/ppt/tags/tag173.xml" ContentType="application/vnd.openxmlformats-officedocument.presentationml.tags+xml"/>
  <Override PartName="/ppt/tags/tag174.xml" ContentType="application/vnd.openxmlformats-officedocument.presentationml.tags+xml"/>
  <Override PartName="/ppt/notesSlides/notesSlide29.xml" ContentType="application/vnd.openxmlformats-officedocument.presentationml.notesSlide+xml"/>
  <Override PartName="/ppt/tags/tag175.xml" ContentType="application/vnd.openxmlformats-officedocument.presentationml.tags+xml"/>
  <Override PartName="/ppt/tags/tag176.xml" ContentType="application/vnd.openxmlformats-officedocument.presentationml.tags+xml"/>
  <Override PartName="/ppt/tags/tag177.xml" ContentType="application/vnd.openxmlformats-officedocument.presentationml.tags+xml"/>
  <Override PartName="/ppt/tags/tag178.xml" ContentType="application/vnd.openxmlformats-officedocument.presentationml.tags+xml"/>
  <Override PartName="/ppt/tags/tag179.xml" ContentType="application/vnd.openxmlformats-officedocument.presentationml.tags+xml"/>
  <Override PartName="/ppt/notesSlides/notesSlide30.xml" ContentType="application/vnd.openxmlformats-officedocument.presentationml.notesSlide+xml"/>
  <Override PartName="/ppt/tags/tag180.xml" ContentType="application/vnd.openxmlformats-officedocument.presentationml.tags+xml"/>
  <Override PartName="/ppt/tags/tag181.xml" ContentType="application/vnd.openxmlformats-officedocument.presentationml.tags+xml"/>
  <Override PartName="/ppt/tags/tag182.xml" ContentType="application/vnd.openxmlformats-officedocument.presentationml.tags+xml"/>
  <Override PartName="/ppt/tags/tag183.xml" ContentType="application/vnd.openxmlformats-officedocument.presentationml.tags+xml"/>
  <Override PartName="/ppt/tags/tag184.xml" ContentType="application/vnd.openxmlformats-officedocument.presentationml.tags+xml"/>
  <Override PartName="/ppt/notesSlides/notesSlide31.xml" ContentType="application/vnd.openxmlformats-officedocument.presentationml.notesSlide+xml"/>
  <Override PartName="/ppt/tags/tag185.xml" ContentType="application/vnd.openxmlformats-officedocument.presentationml.tags+xml"/>
  <Override PartName="/ppt/tags/tag186.xml" ContentType="application/vnd.openxmlformats-officedocument.presentationml.tags+xml"/>
  <Override PartName="/ppt/tags/tag187.xml" ContentType="application/vnd.openxmlformats-officedocument.presentationml.tags+xml"/>
  <Override PartName="/ppt/tags/tag188.xml" ContentType="application/vnd.openxmlformats-officedocument.presentationml.tags+xml"/>
  <Override PartName="/ppt/tags/tag189.xml" ContentType="application/vnd.openxmlformats-officedocument.presentationml.tags+xml"/>
  <Override PartName="/ppt/notesSlides/notesSlide32.xml" ContentType="application/vnd.openxmlformats-officedocument.presentationml.notesSlide+xml"/>
  <Override PartName="/ppt/tags/tag190.xml" ContentType="application/vnd.openxmlformats-officedocument.presentationml.tags+xml"/>
  <Override PartName="/ppt/tags/tag191.xml" ContentType="application/vnd.openxmlformats-officedocument.presentationml.tags+xml"/>
  <Override PartName="/ppt/tags/tag192.xml" ContentType="application/vnd.openxmlformats-officedocument.presentationml.tags+xml"/>
  <Override PartName="/ppt/tags/tag193.xml" ContentType="application/vnd.openxmlformats-officedocument.presentationml.tags+xml"/>
  <Override PartName="/ppt/tags/tag194.xml" ContentType="application/vnd.openxmlformats-officedocument.presentationml.tags+xml"/>
  <Override PartName="/ppt/notesSlides/notesSlide33.xml" ContentType="application/vnd.openxmlformats-officedocument.presentationml.notesSlide+xml"/>
  <Override PartName="/ppt/tags/tag195.xml" ContentType="application/vnd.openxmlformats-officedocument.presentationml.tags+xml"/>
  <Override PartName="/ppt/tags/tag196.xml" ContentType="application/vnd.openxmlformats-officedocument.presentationml.tags+xml"/>
  <Override PartName="/ppt/tags/tag197.xml" ContentType="application/vnd.openxmlformats-officedocument.presentationml.tags+xml"/>
  <Override PartName="/ppt/tags/tag198.xml" ContentType="application/vnd.openxmlformats-officedocument.presentationml.tags+xml"/>
  <Override PartName="/ppt/tags/tag199.xml" ContentType="application/vnd.openxmlformats-officedocument.presentationml.tags+xml"/>
  <Override PartName="/ppt/notesSlides/notesSlide34.xml" ContentType="application/vnd.openxmlformats-officedocument.presentationml.notesSlide+xml"/>
  <Override PartName="/ppt/tags/tag200.xml" ContentType="application/vnd.openxmlformats-officedocument.presentationml.tags+xml"/>
  <Override PartName="/ppt/tags/tag201.xml" ContentType="application/vnd.openxmlformats-officedocument.presentationml.tags+xml"/>
  <Override PartName="/ppt/tags/tag202.xml" ContentType="application/vnd.openxmlformats-officedocument.presentationml.tags+xml"/>
  <Override PartName="/ppt/tags/tag203.xml" ContentType="application/vnd.openxmlformats-officedocument.presentationml.tags+xml"/>
  <Override PartName="/ppt/tags/tag204.xml" ContentType="application/vnd.openxmlformats-officedocument.presentationml.tags+xml"/>
  <Override PartName="/ppt/notesSlides/notesSlide35.xml" ContentType="application/vnd.openxmlformats-officedocument.presentationml.notesSlide+xml"/>
  <Override PartName="/ppt/tags/tag205.xml" ContentType="application/vnd.openxmlformats-officedocument.presentationml.tags+xml"/>
  <Override PartName="/ppt/tags/tag206.xml" ContentType="application/vnd.openxmlformats-officedocument.presentationml.tags+xml"/>
  <Override PartName="/ppt/tags/tag207.xml" ContentType="application/vnd.openxmlformats-officedocument.presentationml.tags+xml"/>
  <Override PartName="/ppt/tags/tag208.xml" ContentType="application/vnd.openxmlformats-officedocument.presentationml.tags+xml"/>
  <Override PartName="/ppt/tags/tag209.xml" ContentType="application/vnd.openxmlformats-officedocument.presentationml.tags+xml"/>
  <Override PartName="/ppt/tags/tag210.xml" ContentType="application/vnd.openxmlformats-officedocument.presentationml.tags+xml"/>
  <Override PartName="/ppt/tags/tag211.xml" ContentType="application/vnd.openxmlformats-officedocument.presentationml.tags+xml"/>
  <Override PartName="/ppt/tags/tag212.xml" ContentType="application/vnd.openxmlformats-officedocument.presentationml.tags+xml"/>
  <Override PartName="/ppt/notesSlides/notesSlide36.xml" ContentType="application/vnd.openxmlformats-officedocument.presentationml.notesSlide+xml"/>
  <Override PartName="/ppt/tags/tag213.xml" ContentType="application/vnd.openxmlformats-officedocument.presentationml.tags+xml"/>
  <Override PartName="/ppt/tags/tag214.xml" ContentType="application/vnd.openxmlformats-officedocument.presentationml.tags+xml"/>
  <Override PartName="/ppt/tags/tag215.xml" ContentType="application/vnd.openxmlformats-officedocument.presentationml.tags+xml"/>
  <Override PartName="/ppt/tags/tag216.xml" ContentType="application/vnd.openxmlformats-officedocument.presentationml.tags+xml"/>
  <Override PartName="/ppt/tags/tag217.xml" ContentType="application/vnd.openxmlformats-officedocument.presentationml.tags+xml"/>
  <Override PartName="/ppt/notesSlides/notesSlide37.xml" ContentType="application/vnd.openxmlformats-officedocument.presentationml.notesSlide+xml"/>
  <Override PartName="/ppt/tags/tag218.xml" ContentType="application/vnd.openxmlformats-officedocument.presentationml.tags+xml"/>
  <Override PartName="/ppt/tags/tag219.xml" ContentType="application/vnd.openxmlformats-officedocument.presentationml.tags+xml"/>
  <Override PartName="/ppt/tags/tag220.xml" ContentType="application/vnd.openxmlformats-officedocument.presentationml.tags+xml"/>
  <Override PartName="/ppt/tags/tag221.xml" ContentType="application/vnd.openxmlformats-officedocument.presentationml.tags+xml"/>
  <Override PartName="/ppt/tags/tag222.xml" ContentType="application/vnd.openxmlformats-officedocument.presentationml.tags+xml"/>
  <Override PartName="/ppt/notesSlides/notesSlide38.xml" ContentType="application/vnd.openxmlformats-officedocument.presentationml.notesSlide+xml"/>
  <Override PartName="/ppt/tags/tag223.xml" ContentType="application/vnd.openxmlformats-officedocument.presentationml.tags+xml"/>
  <Override PartName="/ppt/tags/tag224.xml" ContentType="application/vnd.openxmlformats-officedocument.presentationml.tags+xml"/>
  <Override PartName="/ppt/tags/tag225.xml" ContentType="application/vnd.openxmlformats-officedocument.presentationml.tags+xml"/>
  <Override PartName="/ppt/tags/tag226.xml" ContentType="application/vnd.openxmlformats-officedocument.presentationml.tags+xml"/>
  <Override PartName="/ppt/tags/tag227.xml" ContentType="application/vnd.openxmlformats-officedocument.presentationml.tags+xml"/>
  <Override PartName="/ppt/notesSlides/notesSlide39.xml" ContentType="application/vnd.openxmlformats-officedocument.presentationml.notesSlide+xml"/>
  <Override PartName="/ppt/tags/tag228.xml" ContentType="application/vnd.openxmlformats-officedocument.presentationml.tags+xml"/>
  <Override PartName="/ppt/tags/tag229.xml" ContentType="application/vnd.openxmlformats-officedocument.presentationml.tags+xml"/>
  <Override PartName="/ppt/tags/tag230.xml" ContentType="application/vnd.openxmlformats-officedocument.presentationml.tags+xml"/>
  <Override PartName="/ppt/tags/tag231.xml" ContentType="application/vnd.openxmlformats-officedocument.presentationml.tags+xml"/>
  <Override PartName="/ppt/tags/tag232.xml" ContentType="application/vnd.openxmlformats-officedocument.presentationml.tags+xml"/>
  <Override PartName="/ppt/tags/tag233.xml" ContentType="application/vnd.openxmlformats-officedocument.presentationml.tags+xml"/>
  <Override PartName="/ppt/tags/tag234.xml" ContentType="application/vnd.openxmlformats-officedocument.presentationml.tags+xml"/>
  <Override PartName="/ppt/tags/tag235.xml" ContentType="application/vnd.openxmlformats-officedocument.presentationml.tags+xml"/>
  <Override PartName="/ppt/tags/tag236.xml" ContentType="application/vnd.openxmlformats-officedocument.presentationml.tags+xml"/>
  <Override PartName="/ppt/tags/tag237.xml" ContentType="application/vnd.openxmlformats-officedocument.presentationml.tags+xml"/>
  <Override PartName="/ppt/tags/tag238.xml" ContentType="application/vnd.openxmlformats-officedocument.presentationml.tags+xml"/>
  <Override PartName="/ppt/tags/tag239.xml" ContentType="application/vnd.openxmlformats-officedocument.presentationml.tags+xml"/>
  <Override PartName="/ppt/tags/tag240.xml" ContentType="application/vnd.openxmlformats-officedocument.presentationml.tags+xml"/>
  <Override PartName="/ppt/notesSlides/notesSlide40.xml" ContentType="application/vnd.openxmlformats-officedocument.presentationml.notesSlide+xml"/>
  <Override PartName="/ppt/tags/tag241.xml" ContentType="application/vnd.openxmlformats-officedocument.presentationml.tags+xml"/>
  <Override PartName="/ppt/tags/tag242.xml" ContentType="application/vnd.openxmlformats-officedocument.presentationml.tags+xml"/>
  <Override PartName="/ppt/tags/tag243.xml" ContentType="application/vnd.openxmlformats-officedocument.presentationml.tags+xml"/>
  <Override PartName="/ppt/tags/tag244.xml" ContentType="application/vnd.openxmlformats-officedocument.presentationml.tags+xml"/>
  <Override PartName="/ppt/tags/tag245.xml" ContentType="application/vnd.openxmlformats-officedocument.presentationml.tags+xml"/>
  <Override PartName="/ppt/notesSlides/notesSlide41.xml" ContentType="application/vnd.openxmlformats-officedocument.presentationml.notesSlide+xml"/>
  <Override PartName="/ppt/tags/tag246.xml" ContentType="application/vnd.openxmlformats-officedocument.presentationml.tags+xml"/>
  <Override PartName="/ppt/tags/tag247.xml" ContentType="application/vnd.openxmlformats-officedocument.presentationml.tags+xml"/>
  <Override PartName="/ppt/tags/tag248.xml" ContentType="application/vnd.openxmlformats-officedocument.presentationml.tags+xml"/>
  <Override PartName="/ppt/tags/tag249.xml" ContentType="application/vnd.openxmlformats-officedocument.presentationml.tags+xml"/>
  <Override PartName="/ppt/tags/tag250.xml" ContentType="application/vnd.openxmlformats-officedocument.presentationml.tags+xml"/>
  <Override PartName="/ppt/notesSlides/notesSlide42.xml" ContentType="application/vnd.openxmlformats-officedocument.presentationml.notesSlide+xml"/>
  <Override PartName="/ppt/tags/tag251.xml" ContentType="application/vnd.openxmlformats-officedocument.presentationml.tags+xml"/>
  <Override PartName="/ppt/tags/tag252.xml" ContentType="application/vnd.openxmlformats-officedocument.presentationml.tags+xml"/>
  <Override PartName="/ppt/tags/tag253.xml" ContentType="application/vnd.openxmlformats-officedocument.presentationml.tags+xml"/>
  <Override PartName="/ppt/tags/tag254.xml" ContentType="application/vnd.openxmlformats-officedocument.presentationml.tags+xml"/>
  <Override PartName="/ppt/tags/tag255.xml" ContentType="application/vnd.openxmlformats-officedocument.presentationml.tags+xml"/>
  <Override PartName="/ppt/notesSlides/notesSlide43.xml" ContentType="application/vnd.openxmlformats-officedocument.presentationml.notesSlide+xml"/>
  <Override PartName="/ppt/tags/tag256.xml" ContentType="application/vnd.openxmlformats-officedocument.presentationml.tags+xml"/>
  <Override PartName="/ppt/tags/tag257.xml" ContentType="application/vnd.openxmlformats-officedocument.presentationml.tags+xml"/>
  <Override PartName="/ppt/tags/tag258.xml" ContentType="application/vnd.openxmlformats-officedocument.presentationml.tags+xml"/>
  <Override PartName="/ppt/tags/tag259.xml" ContentType="application/vnd.openxmlformats-officedocument.presentationml.tags+xml"/>
  <Override PartName="/ppt/tags/tag260.xml" ContentType="application/vnd.openxmlformats-officedocument.presentationml.tags+xml"/>
  <Override PartName="/ppt/notesSlides/notesSlide44.xml" ContentType="application/vnd.openxmlformats-officedocument.presentationml.notesSlide+xml"/>
  <Override PartName="/ppt/tags/tag261.xml" ContentType="application/vnd.openxmlformats-officedocument.presentationml.tags+xml"/>
  <Override PartName="/ppt/tags/tag262.xml" ContentType="application/vnd.openxmlformats-officedocument.presentationml.tags+xml"/>
  <Override PartName="/ppt/tags/tag263.xml" ContentType="application/vnd.openxmlformats-officedocument.presentationml.tags+xml"/>
  <Override PartName="/ppt/tags/tag264.xml" ContentType="application/vnd.openxmlformats-officedocument.presentationml.tags+xml"/>
  <Override PartName="/ppt/tags/tag265.xml" ContentType="application/vnd.openxmlformats-officedocument.presentationml.tags+xml"/>
  <Override PartName="/ppt/notesSlides/notesSlide45.xml" ContentType="application/vnd.openxmlformats-officedocument.presentationml.notesSlide+xml"/>
  <Override PartName="/ppt/tags/tag266.xml" ContentType="application/vnd.openxmlformats-officedocument.presentationml.tags+xml"/>
  <Override PartName="/ppt/tags/tag267.xml" ContentType="application/vnd.openxmlformats-officedocument.presentationml.tags+xml"/>
  <Override PartName="/ppt/tags/tag268.xml" ContentType="application/vnd.openxmlformats-officedocument.presentationml.tags+xml"/>
  <Override PartName="/ppt/tags/tag269.xml" ContentType="application/vnd.openxmlformats-officedocument.presentationml.tags+xml"/>
  <Override PartName="/ppt/tags/tag270.xml" ContentType="application/vnd.openxmlformats-officedocument.presentationml.tags+xml"/>
  <Override PartName="/ppt/notesSlides/notesSlide46.xml" ContentType="application/vnd.openxmlformats-officedocument.presentationml.notesSlide+xml"/>
  <Override PartName="/ppt/tags/tag271.xml" ContentType="application/vnd.openxmlformats-officedocument.presentationml.tags+xml"/>
  <Override PartName="/ppt/tags/tag272.xml" ContentType="application/vnd.openxmlformats-officedocument.presentationml.tags+xml"/>
  <Override PartName="/ppt/tags/tag273.xml" ContentType="application/vnd.openxmlformats-officedocument.presentationml.tags+xml"/>
  <Override PartName="/ppt/tags/tag274.xml" ContentType="application/vnd.openxmlformats-officedocument.presentationml.tags+xml"/>
  <Override PartName="/ppt/tags/tag275.xml" ContentType="application/vnd.openxmlformats-officedocument.presentationml.tags+xml"/>
  <Override PartName="/ppt/notesSlides/notesSlide47.xml" ContentType="application/vnd.openxmlformats-officedocument.presentationml.notesSlide+xml"/>
  <Override PartName="/ppt/tags/tag276.xml" ContentType="application/vnd.openxmlformats-officedocument.presentationml.tags+xml"/>
  <Override PartName="/ppt/tags/tag277.xml" ContentType="application/vnd.openxmlformats-officedocument.presentationml.tags+xml"/>
  <Override PartName="/ppt/tags/tag278.xml" ContentType="application/vnd.openxmlformats-officedocument.presentationml.tags+xml"/>
  <Override PartName="/ppt/tags/tag279.xml" ContentType="application/vnd.openxmlformats-officedocument.presentationml.tags+xml"/>
  <Override PartName="/ppt/tags/tag280.xml" ContentType="application/vnd.openxmlformats-officedocument.presentationml.tags+xml"/>
  <Override PartName="/ppt/tags/tag281.xml" ContentType="application/vnd.openxmlformats-officedocument.presentationml.tags+xml"/>
  <Override PartName="/ppt/tags/tag282.xml" ContentType="application/vnd.openxmlformats-officedocument.presentationml.tags+xml"/>
  <Override PartName="/ppt/tags/tag283.xml" ContentType="application/vnd.openxmlformats-officedocument.presentationml.tags+xml"/>
  <Override PartName="/ppt/tags/tag284.xml" ContentType="application/vnd.openxmlformats-officedocument.presentationml.tags+xml"/>
  <Override PartName="/ppt/tags/tag285.xml" ContentType="application/vnd.openxmlformats-officedocument.presentationml.tags+xml"/>
  <Override PartName="/ppt/tags/tag286.xml" ContentType="application/vnd.openxmlformats-officedocument.presentationml.tags+xml"/>
  <Override PartName="/ppt/tags/tag287.xml" ContentType="application/vnd.openxmlformats-officedocument.presentationml.tags+xml"/>
  <Override PartName="/ppt/tags/tag288.xml" ContentType="application/vnd.openxmlformats-officedocument.presentationml.tags+xml"/>
  <Override PartName="/ppt/tags/tag289.xml" ContentType="application/vnd.openxmlformats-officedocument.presentationml.tags+xml"/>
  <Override PartName="/ppt/tags/tag290.xml" ContentType="application/vnd.openxmlformats-officedocument.presentationml.tags+xml"/>
  <Override PartName="/ppt/notesSlides/notesSlide48.xml" ContentType="application/vnd.openxmlformats-officedocument.presentationml.notesSlide+xml"/>
  <Override PartName="/ppt/tags/tag291.xml" ContentType="application/vnd.openxmlformats-officedocument.presentationml.tags+xml"/>
  <Override PartName="/ppt/tags/tag292.xml" ContentType="application/vnd.openxmlformats-officedocument.presentationml.tags+xml"/>
  <Override PartName="/ppt/tags/tag293.xml" ContentType="application/vnd.openxmlformats-officedocument.presentationml.tags+xml"/>
  <Override PartName="/ppt/tags/tag294.xml" ContentType="application/vnd.openxmlformats-officedocument.presentationml.tags+xml"/>
  <Override PartName="/ppt/tags/tag295.xml" ContentType="application/vnd.openxmlformats-officedocument.presentationml.tags+xml"/>
  <Override PartName="/ppt/notesSlides/notesSlide49.xml" ContentType="application/vnd.openxmlformats-officedocument.presentationml.notesSlide+xml"/>
  <Override PartName="/ppt/tags/tag296.xml" ContentType="application/vnd.openxmlformats-officedocument.presentationml.tags+xml"/>
  <Override PartName="/ppt/tags/tag297.xml" ContentType="application/vnd.openxmlformats-officedocument.presentationml.tags+xml"/>
  <Override PartName="/ppt/tags/tag298.xml" ContentType="application/vnd.openxmlformats-officedocument.presentationml.tags+xml"/>
  <Override PartName="/ppt/tags/tag299.xml" ContentType="application/vnd.openxmlformats-officedocument.presentationml.tags+xml"/>
  <Override PartName="/ppt/tags/tag300.xml" ContentType="application/vnd.openxmlformats-officedocument.presentationml.tags+xml"/>
  <Override PartName="/ppt/notesSlides/notesSlide50.xml" ContentType="application/vnd.openxmlformats-officedocument.presentationml.notesSlide+xml"/>
  <Override PartName="/ppt/tags/tag301.xml" ContentType="application/vnd.openxmlformats-officedocument.presentationml.tags+xml"/>
  <Override PartName="/ppt/tags/tag302.xml" ContentType="application/vnd.openxmlformats-officedocument.presentationml.tags+xml"/>
  <Override PartName="/ppt/tags/tag303.xml" ContentType="application/vnd.openxmlformats-officedocument.presentationml.tags+xml"/>
  <Override PartName="/ppt/tags/tag304.xml" ContentType="application/vnd.openxmlformats-officedocument.presentationml.tags+xml"/>
  <Override PartName="/ppt/tags/tag305.xml" ContentType="application/vnd.openxmlformats-officedocument.presentationml.tags+xml"/>
  <Override PartName="/ppt/notesSlides/notesSlide51.xml" ContentType="application/vnd.openxmlformats-officedocument.presentationml.notesSlide+xml"/>
  <Override PartName="/ppt/tags/tag306.xml" ContentType="application/vnd.openxmlformats-officedocument.presentationml.tags+xml"/>
  <Override PartName="/ppt/tags/tag307.xml" ContentType="application/vnd.openxmlformats-officedocument.presentationml.tags+xml"/>
  <Override PartName="/ppt/tags/tag308.xml" ContentType="application/vnd.openxmlformats-officedocument.presentationml.tags+xml"/>
  <Override PartName="/ppt/tags/tag309.xml" ContentType="application/vnd.openxmlformats-officedocument.presentationml.tags+xml"/>
  <Override PartName="/ppt/tags/tag310.xml" ContentType="application/vnd.openxmlformats-officedocument.presentationml.tags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54"/>
  </p:notesMasterIdLst>
  <p:sldIdLst>
    <p:sldId id="338" r:id="rId2"/>
    <p:sldId id="405" r:id="rId3"/>
    <p:sldId id="407" r:id="rId4"/>
    <p:sldId id="409" r:id="rId5"/>
    <p:sldId id="411" r:id="rId6"/>
    <p:sldId id="412" r:id="rId7"/>
    <p:sldId id="413" r:id="rId8"/>
    <p:sldId id="414" r:id="rId9"/>
    <p:sldId id="415" r:id="rId10"/>
    <p:sldId id="416" r:id="rId11"/>
    <p:sldId id="417" r:id="rId12"/>
    <p:sldId id="418" r:id="rId13"/>
    <p:sldId id="419" r:id="rId14"/>
    <p:sldId id="420" r:id="rId15"/>
    <p:sldId id="425" r:id="rId16"/>
    <p:sldId id="426" r:id="rId17"/>
    <p:sldId id="427" r:id="rId18"/>
    <p:sldId id="428" r:id="rId19"/>
    <p:sldId id="429" r:id="rId20"/>
    <p:sldId id="430" r:id="rId21"/>
    <p:sldId id="431" r:id="rId22"/>
    <p:sldId id="432" r:id="rId23"/>
    <p:sldId id="465" r:id="rId24"/>
    <p:sldId id="433" r:id="rId25"/>
    <p:sldId id="434" r:id="rId26"/>
    <p:sldId id="435" r:id="rId27"/>
    <p:sldId id="436" r:id="rId28"/>
    <p:sldId id="437" r:id="rId29"/>
    <p:sldId id="444" r:id="rId30"/>
    <p:sldId id="439" r:id="rId31"/>
    <p:sldId id="440" r:id="rId32"/>
    <p:sldId id="441" r:id="rId33"/>
    <p:sldId id="442" r:id="rId34"/>
    <p:sldId id="443" r:id="rId35"/>
    <p:sldId id="446" r:id="rId36"/>
    <p:sldId id="445" r:id="rId37"/>
    <p:sldId id="447" r:id="rId38"/>
    <p:sldId id="448" r:id="rId39"/>
    <p:sldId id="449" r:id="rId40"/>
    <p:sldId id="450" r:id="rId41"/>
    <p:sldId id="451" r:id="rId42"/>
    <p:sldId id="452" r:id="rId43"/>
    <p:sldId id="453" r:id="rId44"/>
    <p:sldId id="454" r:id="rId45"/>
    <p:sldId id="455" r:id="rId46"/>
    <p:sldId id="456" r:id="rId47"/>
    <p:sldId id="457" r:id="rId48"/>
    <p:sldId id="458" r:id="rId49"/>
    <p:sldId id="459" r:id="rId50"/>
    <p:sldId id="464" r:id="rId51"/>
    <p:sldId id="463" r:id="rId52"/>
    <p:sldId id="468" r:id="rId53"/>
  </p:sldIdLst>
  <p:sldSz cx="12192000" cy="6858000"/>
  <p:notesSz cx="6858000" cy="9144000"/>
  <p:embeddedFontLst>
    <p:embeddedFont>
      <p:font typeface="Lantinghei SC Extralight" panose="02010600030101010101" charset="-122"/>
      <p:regular r:id="rId55"/>
    </p:embeddedFont>
    <p:embeddedFont>
      <p:font typeface="思源黑体 CN Medium" panose="02010600030101010101" charset="-122"/>
      <p:regular r:id="rId56"/>
    </p:embeddedFont>
    <p:embeddedFont>
      <p:font typeface="Calibri" panose="020F0502020204030204" pitchFamily="34" charset="0"/>
      <p:regular r:id="rId57"/>
      <p:bold r:id="rId58"/>
      <p:italic r:id="rId59"/>
      <p:boldItalic r:id="rId60"/>
    </p:embeddedFont>
    <p:embeddedFont>
      <p:font typeface="FangSong" panose="02010609060101010101" pitchFamily="49" charset="-122"/>
      <p:regular r:id="rId61"/>
    </p:embeddedFont>
    <p:embeddedFont>
      <p:font typeface="Helvetica" panose="020B0604020202020204" pitchFamily="34" charset="0"/>
      <p:regular r:id="rId62"/>
      <p:bold r:id="rId63"/>
      <p:italic r:id="rId64"/>
      <p:boldItalic r:id="rId65"/>
    </p:embeddedFont>
    <p:embeddedFont>
      <p:font typeface="Microsoft YaHei Light" panose="020B0502040204020203" pitchFamily="34" charset="-122"/>
      <p:regular r:id="rId66"/>
    </p:embeddedFont>
    <p:embeddedFont>
      <p:font typeface="等线" panose="02010600030101010101" pitchFamily="2" charset="-122"/>
      <p:regular r:id="rId67"/>
      <p:bold r:id="rId68"/>
    </p:embeddedFont>
    <p:embeddedFont>
      <p:font typeface="等线 Light" panose="02010600030101010101" pitchFamily="2" charset="-122"/>
      <p:regular r:id="rId69"/>
    </p:embeddedFont>
    <p:embeddedFont>
      <p:font typeface="黑体" panose="02010609060101010101" pitchFamily="49" charset="-122"/>
      <p:regular r:id="rId70"/>
    </p:embeddedFont>
    <p:embeddedFont>
      <p:font typeface="微软雅黑" panose="020B0503020204020204" pitchFamily="34" charset="-122"/>
      <p:regular r:id="rId71"/>
      <p:bold r:id="rId72"/>
    </p:embeddedFont>
    <p:embeddedFont>
      <p:font typeface="微软雅黑" panose="020B0503020204020204" pitchFamily="34" charset="-122"/>
      <p:regular r:id="rId71"/>
      <p:bold r:id="rId72"/>
    </p:embeddedFont>
  </p:embeddedFontLst>
  <p:defaultTextStyle>
    <a:defPPr marL="0" marR="0" indent="0" algn="l" defTabSz="914400" rtl="0" fontAlgn="auto" latinLnBrk="1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</a:defRPr>
    </a:defPPr>
    <a:lvl1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1pPr>
    <a:lvl2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2pPr>
    <a:lvl3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3pPr>
    <a:lvl4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4pPr>
    <a:lvl5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5pPr>
    <a:lvl6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6pPr>
    <a:lvl7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7pPr>
    <a:lvl8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8pPr>
    <a:lvl9pPr marL="0" marR="0" indent="0" algn="l" defTabSz="914400" rtl="0" fontAlgn="auto" latinLnBrk="0" hangingPunct="0">
      <a:lnSpc>
        <a:spcPct val="100000"/>
      </a:lnSpc>
      <a:spcBef>
        <a:spcPts val="0"/>
      </a:spcBef>
      <a:spcAft>
        <a:spcPts val="0"/>
      </a:spcAft>
      <a:buClrTx/>
      <a:buSzTx/>
      <a:buFontTx/>
      <a:buNone/>
      <a:defRPr kumimoji="0" sz="1800" b="0" i="0" u="none" strike="noStrike" cap="none" spc="0" normalizeH="0" baseline="0">
        <a:ln>
          <a:noFill/>
        </a:ln>
        <a:solidFill>
          <a:srgbClr val="000000"/>
        </a:solidFill>
        <a:effectLst/>
        <a:uFillTx/>
        <a:latin typeface="+mn-lt"/>
        <a:ea typeface="+mn-ea"/>
        <a:cs typeface="+mn-cs"/>
        <a:sym typeface="Helvetica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sleep" initials="s" lastIdx="1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>
    <p:browse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ED7D31"/>
    <a:srgbClr val="E45444"/>
    <a:srgbClr val="4472C4"/>
    <a:srgbClr val="70AD47"/>
    <a:srgbClr val="5B9BD5"/>
    <a:srgbClr val="13BD60"/>
    <a:srgbClr val="7630AB"/>
    <a:srgbClr val="93D250"/>
    <a:srgbClr val="13C262"/>
    <a:srgbClr val="7530A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9404"/>
    <p:restoredTop sz="97100"/>
  </p:normalViewPr>
  <p:slideViewPr>
    <p:cSldViewPr snapToGrid="0" snapToObjects="1">
      <p:cViewPr varScale="1">
        <p:scale>
          <a:sx n="86" d="100"/>
          <a:sy n="86" d="100"/>
        </p:scale>
        <p:origin x="816" y="6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font" Target="fonts/font1.fntdata"/><Relationship Id="rId63" Type="http://schemas.openxmlformats.org/officeDocument/2006/relationships/font" Target="fonts/font9.fntdata"/><Relationship Id="rId68" Type="http://schemas.openxmlformats.org/officeDocument/2006/relationships/font" Target="fonts/font14.fntdata"/><Relationship Id="rId76" Type="http://schemas.openxmlformats.org/officeDocument/2006/relationships/theme" Target="theme/theme1.xml"/><Relationship Id="rId7" Type="http://schemas.openxmlformats.org/officeDocument/2006/relationships/slide" Target="slides/slide6.xml"/><Relationship Id="rId71" Type="http://schemas.openxmlformats.org/officeDocument/2006/relationships/font" Target="fonts/font1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font" Target="fonts/font4.fntdata"/><Relationship Id="rId66" Type="http://schemas.openxmlformats.org/officeDocument/2006/relationships/font" Target="fonts/font12.fntdata"/><Relationship Id="rId7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font" Target="fonts/font3.fntdata"/><Relationship Id="rId61" Type="http://schemas.openxmlformats.org/officeDocument/2006/relationships/font" Target="fonts/font7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font" Target="fonts/font6.fntdata"/><Relationship Id="rId65" Type="http://schemas.openxmlformats.org/officeDocument/2006/relationships/font" Target="fonts/font11.fntdata"/><Relationship Id="rId73" Type="http://schemas.openxmlformats.org/officeDocument/2006/relationships/commentAuthors" Target="commentAuthor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font" Target="fonts/font2.fntdata"/><Relationship Id="rId64" Type="http://schemas.openxmlformats.org/officeDocument/2006/relationships/font" Target="fonts/font10.fntdata"/><Relationship Id="rId69" Type="http://schemas.openxmlformats.org/officeDocument/2006/relationships/font" Target="fonts/font15.fntdata"/><Relationship Id="rId77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font" Target="fonts/font18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5.fntdata"/><Relationship Id="rId67" Type="http://schemas.openxmlformats.org/officeDocument/2006/relationships/font" Target="fonts/font13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62" Type="http://schemas.openxmlformats.org/officeDocument/2006/relationships/font" Target="fonts/font8.fntdata"/><Relationship Id="rId70" Type="http://schemas.openxmlformats.org/officeDocument/2006/relationships/font" Target="fonts/font16.fntdata"/><Relationship Id="rId75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" name="Shape 91"/>
          <p:cNvSpPr>
            <a:spLocks noGrp="1" noRot="1" noChangeAspect="1"/>
          </p:cNvSpPr>
          <p:nvPr>
            <p:ph type="sldImg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92" name="Shape 92"/>
          <p:cNvSpPr>
            <a:spLocks noGrp="1"/>
          </p:cNvSpPr>
          <p:nvPr>
            <p:ph type="body" sz="quarter" idx="1"/>
          </p:nvPr>
        </p:nvSpPr>
        <p:spPr>
          <a:xfrm>
            <a:off x="914400" y="4343400"/>
            <a:ext cx="5029200" cy="4114800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latinLnBrk="0">
      <a:defRPr sz="1200">
        <a:latin typeface="+mj-lt"/>
        <a:ea typeface="+mj-ea"/>
        <a:cs typeface="+mj-cs"/>
        <a:sym typeface="等线" charset="-122"/>
      </a:defRPr>
    </a:lvl1pPr>
    <a:lvl2pPr indent="228600" latinLnBrk="0">
      <a:defRPr sz="1200">
        <a:latin typeface="+mj-lt"/>
        <a:ea typeface="+mj-ea"/>
        <a:cs typeface="+mj-cs"/>
        <a:sym typeface="等线" charset="-122"/>
      </a:defRPr>
    </a:lvl2pPr>
    <a:lvl3pPr indent="457200" latinLnBrk="0">
      <a:defRPr sz="1200">
        <a:latin typeface="+mj-lt"/>
        <a:ea typeface="+mj-ea"/>
        <a:cs typeface="+mj-cs"/>
        <a:sym typeface="等线" charset="-122"/>
      </a:defRPr>
    </a:lvl3pPr>
    <a:lvl4pPr indent="685800" latinLnBrk="0">
      <a:defRPr sz="1200">
        <a:latin typeface="+mj-lt"/>
        <a:ea typeface="+mj-ea"/>
        <a:cs typeface="+mj-cs"/>
        <a:sym typeface="等线" charset="-122"/>
      </a:defRPr>
    </a:lvl4pPr>
    <a:lvl5pPr indent="914400" latinLnBrk="0">
      <a:defRPr sz="1200">
        <a:latin typeface="+mj-lt"/>
        <a:ea typeface="+mj-ea"/>
        <a:cs typeface="+mj-cs"/>
        <a:sym typeface="等线" charset="-122"/>
      </a:defRPr>
    </a:lvl5pPr>
    <a:lvl6pPr indent="1143000" latinLnBrk="0">
      <a:defRPr sz="1200">
        <a:latin typeface="+mj-lt"/>
        <a:ea typeface="+mj-ea"/>
        <a:cs typeface="+mj-cs"/>
        <a:sym typeface="等线" charset="-122"/>
      </a:defRPr>
    </a:lvl6pPr>
    <a:lvl7pPr indent="1371600" latinLnBrk="0">
      <a:defRPr sz="1200">
        <a:latin typeface="+mj-lt"/>
        <a:ea typeface="+mj-ea"/>
        <a:cs typeface="+mj-cs"/>
        <a:sym typeface="等线" charset="-122"/>
      </a:defRPr>
    </a:lvl7pPr>
    <a:lvl8pPr indent="1600200" latinLnBrk="0">
      <a:defRPr sz="1200">
        <a:latin typeface="+mj-lt"/>
        <a:ea typeface="+mj-ea"/>
        <a:cs typeface="+mj-cs"/>
        <a:sym typeface="等线" charset="-122"/>
      </a:defRPr>
    </a:lvl8pPr>
    <a:lvl9pPr indent="1828800" latinLnBrk="0">
      <a:defRPr sz="1200">
        <a:latin typeface="+mj-lt"/>
        <a:ea typeface="+mj-ea"/>
        <a:cs typeface="+mj-cs"/>
        <a:sym typeface="等线" charset="-122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● 大家好,我是 h5 大前端学科</a:t>
            </a:r>
            <a:r>
              <a:rPr lang="en-US" altLang="zh-CN" dirty="0"/>
              <a:t> </a:t>
            </a:r>
            <a:r>
              <a:rPr lang="zh-CN" altLang="en-US" dirty="0"/>
              <a:t>教研院 李悦凯</a:t>
            </a:r>
          </a:p>
          <a:p>
            <a:r>
              <a:rPr lang="zh-CN" altLang="en-US" dirty="0"/>
              <a:t>● 第一次跟大家线上交流, 很荣幸跟大家分享我对 web3以及它背后技术的理解</a:t>
            </a:r>
            <a:r>
              <a:rPr lang="en-US" altLang="zh-CN" dirty="0"/>
              <a:t>,</a:t>
            </a:r>
            <a:r>
              <a:rPr lang="zh-CN" altLang="en-US" dirty="0"/>
              <a:t>可能前半部分会比较枯燥</a:t>
            </a:r>
            <a:r>
              <a:rPr lang="en-US" altLang="zh-CN" dirty="0"/>
              <a:t>,</a:t>
            </a:r>
            <a:r>
              <a:rPr lang="zh-CN" altLang="en-US" dirty="0"/>
              <a:t>大家</a:t>
            </a:r>
            <a:r>
              <a:rPr lang="en-US" altLang="zh-CN" dirty="0"/>
              <a:t>,</a:t>
            </a:r>
            <a:r>
              <a:rPr lang="zh-CN" altLang="en-US" dirty="0"/>
              <a:t>尽量别</a:t>
            </a:r>
            <a:r>
              <a:rPr lang="en-US" dirty="0"/>
              <a:t>.</a:t>
            </a:r>
            <a:r>
              <a:rPr lang="zh-CN" altLang="en-US" dirty="0"/>
              <a:t>睡着了</a:t>
            </a:r>
          </a:p>
          <a:p>
            <a:r>
              <a:rPr lang="zh-CN" altLang="en-US" dirty="0"/>
              <a:t>.我先做个自我介绍</a:t>
            </a:r>
          </a:p>
          <a:p>
            <a:endParaRPr lang="zh-CN" altLang="en-US" dirty="0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12793052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7291361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096588113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702491549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64586418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93733966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11994828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● 大家好,我是 h5 大前端学科</a:t>
            </a:r>
            <a:r>
              <a:rPr lang="en-US" altLang="zh-CN" dirty="0"/>
              <a:t> </a:t>
            </a:r>
            <a:r>
              <a:rPr lang="zh-CN" altLang="en-US" dirty="0"/>
              <a:t>教研院 李悦凯</a:t>
            </a:r>
          </a:p>
          <a:p>
            <a:r>
              <a:rPr lang="zh-CN" altLang="en-US" dirty="0"/>
              <a:t>● 第一次跟大家线上交流, 很荣幸跟大家分享我对 web3以及它背后技术的理解</a:t>
            </a:r>
            <a:r>
              <a:rPr lang="en-US" altLang="zh-CN" dirty="0"/>
              <a:t>,</a:t>
            </a:r>
            <a:r>
              <a:rPr lang="zh-CN" altLang="en-US" dirty="0"/>
              <a:t>可能前半部分会比较枯燥</a:t>
            </a:r>
            <a:r>
              <a:rPr lang="en-US" altLang="zh-CN" dirty="0"/>
              <a:t>,</a:t>
            </a:r>
            <a:r>
              <a:rPr lang="zh-CN" altLang="en-US" dirty="0"/>
              <a:t>大家</a:t>
            </a:r>
            <a:r>
              <a:rPr lang="en-US" altLang="zh-CN" dirty="0"/>
              <a:t>,</a:t>
            </a:r>
            <a:r>
              <a:rPr lang="zh-CN" altLang="en-US" dirty="0"/>
              <a:t>尽量别</a:t>
            </a:r>
            <a:r>
              <a:rPr lang="en-US" dirty="0"/>
              <a:t>.</a:t>
            </a:r>
            <a:r>
              <a:rPr lang="zh-CN" altLang="en-US" dirty="0"/>
              <a:t>睡着了</a:t>
            </a:r>
          </a:p>
          <a:p>
            <a:r>
              <a:rPr lang="zh-CN" altLang="en-US" dirty="0"/>
              <a:t>.我先做个自我介绍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7415718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229557003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58208825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4640824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841910307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83095478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33613609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50610411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833064440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8551623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06826777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18309064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42036505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4987741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904771994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3646841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428828228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009121238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215990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53666577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877872811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● 大家好,我是 h5 大前端学科</a:t>
            </a:r>
            <a:r>
              <a:rPr lang="en-US" altLang="zh-CN" dirty="0"/>
              <a:t> </a:t>
            </a:r>
            <a:r>
              <a:rPr lang="zh-CN" altLang="en-US" dirty="0"/>
              <a:t>教研院 李悦凯</a:t>
            </a:r>
          </a:p>
          <a:p>
            <a:r>
              <a:rPr lang="zh-CN" altLang="en-US" dirty="0"/>
              <a:t>● 第一次跟大家线上交流, 很荣幸跟大家分享我对 web3以及它背后技术的理解</a:t>
            </a:r>
            <a:r>
              <a:rPr lang="en-US" altLang="zh-CN" dirty="0"/>
              <a:t>,</a:t>
            </a:r>
            <a:r>
              <a:rPr lang="zh-CN" altLang="en-US" dirty="0"/>
              <a:t>可能前半部分会比较枯燥</a:t>
            </a:r>
            <a:r>
              <a:rPr lang="en-US" altLang="zh-CN" dirty="0"/>
              <a:t>,</a:t>
            </a:r>
            <a:r>
              <a:rPr lang="zh-CN" altLang="en-US" dirty="0"/>
              <a:t>大家</a:t>
            </a:r>
            <a:r>
              <a:rPr lang="en-US" altLang="zh-CN" dirty="0"/>
              <a:t>,</a:t>
            </a:r>
            <a:r>
              <a:rPr lang="zh-CN" altLang="en-US" dirty="0"/>
              <a:t>尽量别</a:t>
            </a:r>
            <a:r>
              <a:rPr lang="en-US" dirty="0"/>
              <a:t>.</a:t>
            </a:r>
            <a:r>
              <a:rPr lang="zh-CN" altLang="en-US" dirty="0"/>
              <a:t>睡着了</a:t>
            </a:r>
          </a:p>
          <a:p>
            <a:r>
              <a:rPr lang="zh-CN" altLang="en-US" dirty="0"/>
              <a:t>.我先做个自我介绍</a:t>
            </a:r>
          </a:p>
          <a:p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945373234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9795069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450385552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6630046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455851694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297770883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450643177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875324868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175722103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12384099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06385380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86733912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828474641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151231660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3471762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232414752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3202239513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7089150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85845899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11060273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37390002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77166136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>
          <a:xfrm>
            <a:off x="381000" y="685800"/>
            <a:ext cx="6096000" cy="3429000"/>
          </a:xfrm>
        </p:spPr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zh-CN" altLang="en-US" dirty="0"/>
              <a:t>为什么说 web3 会聊区块链呢, 因为要实现 去中心化的 无需许可 0信任 原生支付 就要依托于区块链技术。</a:t>
            </a:r>
          </a:p>
          <a:p>
            <a:r>
              <a:rPr lang="zh-CN" altLang="en-US" dirty="0"/>
              <a:t>由此可见 web3 只是一个概念，而区块链是技术实现路径。</a:t>
            </a:r>
          </a:p>
          <a:p>
            <a:r>
              <a:rPr lang="zh-CN" altLang="en-US" dirty="0"/>
              <a:t>看看国家层面 对区块链技术的重视</a:t>
            </a:r>
          </a:p>
          <a:p>
            <a:r>
              <a:rPr lang="zh-CN" altLang="en-US" dirty="0"/>
              <a:t>我们处在早期发展阶段，面临很多的机会</a:t>
            </a:r>
          </a:p>
          <a:p>
            <a:r>
              <a:rPr lang="zh-CN" altLang="en-US" dirty="0"/>
              <a:t>掌握区块链技术对于未来发展很重要</a:t>
            </a:r>
          </a:p>
        </p:txBody>
      </p:sp>
    </p:spTree>
    <p:extLst>
      <p:ext uri="{BB962C8B-B14F-4D97-AF65-F5344CB8AC3E}">
        <p14:creationId xmlns:p14="http://schemas.microsoft.com/office/powerpoint/2010/main" val="1541084068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1524000" y="1122362"/>
            <a:ext cx="9144000" cy="2387601"/>
          </a:xfrm>
          <a:prstGeom prst="rect">
            <a:avLst/>
          </a:prstGeom>
        </p:spPr>
        <p:txBody>
          <a:bodyPr anchor="b"/>
          <a:lstStyle>
            <a:lvl1pPr algn="ctr"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12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1524000" y="3602037"/>
            <a:ext cx="9144000" cy="1655764"/>
          </a:xfrm>
          <a:prstGeom prst="rect">
            <a:avLst/>
          </a:prstGeom>
        </p:spPr>
        <p:txBody>
          <a:bodyPr/>
          <a:lstStyle>
            <a:lvl1pPr marL="0" indent="0" algn="ctr">
              <a:buSzTx/>
              <a:buFontTx/>
              <a:buNone/>
              <a:defRPr sz="2400"/>
            </a:lvl1pPr>
            <a:lvl2pPr marL="0" indent="0" algn="ctr">
              <a:buSzTx/>
              <a:buFontTx/>
              <a:buNone/>
              <a:defRPr sz="2400"/>
            </a:lvl2pPr>
            <a:lvl3pPr marL="0" indent="0" algn="ctr">
              <a:buSzTx/>
              <a:buFontTx/>
              <a:buNone/>
              <a:defRPr sz="2400"/>
            </a:lvl3pPr>
            <a:lvl4pPr marL="0" indent="0" algn="ctr">
              <a:buSzTx/>
              <a:buFontTx/>
              <a:buNone/>
              <a:defRPr sz="2400"/>
            </a:lvl4pPr>
            <a:lvl5pPr marL="0" indent="0" algn="ctr">
              <a:buSzTx/>
              <a:buFontTx/>
              <a:buNone/>
              <a:defRPr sz="24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13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43_两栏内容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extBox 15"/>
          <p:cNvSpPr txBox="1"/>
          <p:nvPr userDrawn="1"/>
        </p:nvSpPr>
        <p:spPr>
          <a:xfrm>
            <a:off x="10891201" y="405383"/>
            <a:ext cx="896620" cy="39878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第</a:t>
            </a:r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fld id="{2EEF1883-7A0E-4F66-9932-E581691AD397}" type="slidenum">
              <a:rPr lang="zh-CN" altLang="en-US" sz="2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‹#›</a:t>
            </a:fld>
            <a:r>
              <a:rPr lang="zh-CN" altLang="en-US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 </a:t>
            </a:r>
            <a:r>
              <a:rPr lang="zh-CN" altLang="en-US" sz="1600" dirty="0">
                <a:solidFill>
                  <a:schemeClr val="tx1">
                    <a:lumMod val="50000"/>
                    <a:lumOff val="50000"/>
                  </a:schemeClr>
                </a:solidFill>
                <a:latin typeface="微软雅黑" charset="-122"/>
                <a:ea typeface="微软雅黑" charset="-122"/>
              </a:rPr>
              <a:t>页</a:t>
            </a:r>
            <a:endParaRPr lang="zh-CN" altLang="en-US" sz="1600" b="0" dirty="0">
              <a:solidFill>
                <a:schemeClr val="tx1">
                  <a:lumMod val="50000"/>
                  <a:lumOff val="50000"/>
                </a:schemeClr>
              </a:solidFill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p:transition spd="slow" advClick="0" advTm="0">
    <p:wipe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1850" y="1709738"/>
            <a:ext cx="10515600" cy="2852737"/>
          </a:xfrm>
          <a:prstGeom prst="rect">
            <a:avLst/>
          </a:prstGeom>
        </p:spPr>
        <p:txBody>
          <a:bodyPr anchor="b"/>
          <a:lstStyle>
            <a:lvl1pPr>
              <a:defRPr sz="6000"/>
            </a:lvl1pPr>
          </a:lstStyle>
          <a:p>
            <a:r>
              <a:t>标题文本</a:t>
            </a:r>
          </a:p>
        </p:txBody>
      </p:sp>
      <p:sp>
        <p:nvSpPr>
          <p:cNvPr id="30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1850" y="4589462"/>
            <a:ext cx="10515600" cy="1500189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1pPr>
            <a:lvl2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2pPr>
            <a:lvl3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3pPr>
            <a:lvl4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4pPr>
            <a:lvl5pPr marL="0" indent="0">
              <a:buSzTx/>
              <a:buFontTx/>
              <a:buNone/>
              <a:defRPr sz="2400">
                <a:solidFill>
                  <a:srgbClr val="888888"/>
                </a:solidFill>
              </a:defRPr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31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39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365125"/>
            <a:ext cx="10515601" cy="1325563"/>
          </a:xfrm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48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1681163"/>
            <a:ext cx="5157790" cy="823914"/>
          </a:xfrm>
          <a:prstGeom prst="rect">
            <a:avLst/>
          </a:prstGeom>
        </p:spPr>
        <p:txBody>
          <a:bodyPr anchor="b"/>
          <a:lstStyle>
            <a:lvl1pPr marL="0" indent="0">
              <a:buSzTx/>
              <a:buFontTx/>
              <a:buNone/>
              <a:defRPr sz="2400" b="1"/>
            </a:lvl1pPr>
            <a:lvl2pPr marL="0" indent="0">
              <a:buSzTx/>
              <a:buFontTx/>
              <a:buNone/>
              <a:defRPr sz="2400" b="1"/>
            </a:lvl2pPr>
            <a:lvl3pPr marL="0" indent="0">
              <a:buSzTx/>
              <a:buFontTx/>
              <a:buNone/>
              <a:defRPr sz="2400" b="1"/>
            </a:lvl3pPr>
            <a:lvl4pPr marL="0" indent="0">
              <a:buSzTx/>
              <a:buFontTx/>
              <a:buNone/>
              <a:defRPr sz="2400" b="1"/>
            </a:lvl4pPr>
            <a:lvl5pPr marL="0" indent="0">
              <a:buSzTx/>
              <a:buFontTx/>
              <a:buNone/>
              <a:defRPr sz="2400" b="1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9" name="文本占位符 4"/>
          <p:cNvSpPr>
            <a:spLocks noGrp="1"/>
          </p:cNvSpPr>
          <p:nvPr>
            <p:ph type="body" sz="quarter" idx="21"/>
          </p:nvPr>
        </p:nvSpPr>
        <p:spPr>
          <a:xfrm>
            <a:off x="6172200" y="1681163"/>
            <a:ext cx="5183188" cy="823914"/>
          </a:xfrm>
          <a:prstGeom prst="rect">
            <a:avLst/>
          </a:prstGeom>
        </p:spPr>
        <p:txBody>
          <a:bodyPr anchor="b"/>
          <a:lstStyle/>
          <a:p>
            <a:endParaRPr/>
          </a:p>
        </p:txBody>
      </p:sp>
      <p:sp>
        <p:nvSpPr>
          <p:cNvPr id="50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标题文本"/>
          <p:cNvSpPr txBox="1">
            <a:spLocks noGrp="1"/>
          </p:cNvSpPr>
          <p:nvPr>
            <p:ph type="title" hasCustomPrompt="1"/>
          </p:nvPr>
        </p:nvSpPr>
        <p:spPr>
          <a:prstGeom prst="rect">
            <a:avLst/>
          </a:prstGeom>
        </p:spPr>
        <p:txBody>
          <a:bodyPr/>
          <a:lstStyle/>
          <a:p>
            <a:r>
              <a:t>标题文本</a:t>
            </a:r>
          </a:p>
        </p:txBody>
      </p:sp>
      <p:sp>
        <p:nvSpPr>
          <p:cNvPr id="58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73" name="正文级别 1…"/>
          <p:cNvSpPr txBox="1">
            <a:spLocks noGrp="1"/>
          </p:cNvSpPr>
          <p:nvPr>
            <p:ph type="body" sz="half" idx="1" hasCustomPrompt="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 marL="718185" indent="-260985">
              <a:defRPr sz="3200"/>
            </a:lvl2pPr>
            <a:lvl3pPr marL="1219200" indent="-304800">
              <a:defRPr sz="3200"/>
            </a:lvl3pPr>
            <a:lvl4pPr marL="1737360" indent="-365760">
              <a:defRPr sz="3200"/>
            </a:lvl4pPr>
            <a:lvl5pPr marL="2194560" indent="-365760">
              <a:defRPr sz="32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74" name="文本占位符 3"/>
          <p:cNvSpPr>
            <a:spLocks noGrp="1"/>
          </p:cNvSpPr>
          <p:nvPr>
            <p:ph type="body" sz="quarter" idx="21"/>
          </p:nvPr>
        </p:nvSpPr>
        <p:spPr>
          <a:xfrm>
            <a:off x="839786" y="2057400"/>
            <a:ext cx="3932241" cy="3811588"/>
          </a:xfrm>
          <a:prstGeom prst="rect">
            <a:avLst/>
          </a:prstGeom>
        </p:spPr>
        <p:txBody>
          <a:bodyPr/>
          <a:lstStyle/>
          <a:p>
            <a:endParaRPr/>
          </a:p>
        </p:txBody>
      </p:sp>
      <p:sp>
        <p:nvSpPr>
          <p:cNvPr id="7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x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" name="标题文本"/>
          <p:cNvSpPr txBox="1">
            <a:spLocks noGrp="1"/>
          </p:cNvSpPr>
          <p:nvPr>
            <p:ph type="title" hasCustomPrompt="1"/>
          </p:nvPr>
        </p:nvSpPr>
        <p:spPr>
          <a:xfrm>
            <a:off x="839787" y="457200"/>
            <a:ext cx="3932240" cy="1600200"/>
          </a:xfrm>
          <a:prstGeom prst="rect">
            <a:avLst/>
          </a:prstGeom>
        </p:spPr>
        <p:txBody>
          <a:bodyPr anchor="b"/>
          <a:lstStyle>
            <a:lvl1pPr>
              <a:defRPr sz="3200"/>
            </a:lvl1pPr>
          </a:lstStyle>
          <a:p>
            <a:r>
              <a:t>标题文本</a:t>
            </a:r>
          </a:p>
        </p:txBody>
      </p:sp>
      <p:sp>
        <p:nvSpPr>
          <p:cNvPr id="83" name="图片占位符 2"/>
          <p:cNvSpPr>
            <a:spLocks noGrp="1"/>
          </p:cNvSpPr>
          <p:nvPr>
            <p:ph type="pic" sz="half" idx="21"/>
          </p:nvPr>
        </p:nvSpPr>
        <p:spPr>
          <a:xfrm>
            <a:off x="5183187" y="987425"/>
            <a:ext cx="6172202" cy="4873625"/>
          </a:xfrm>
          <a:prstGeom prst="rect">
            <a:avLst/>
          </a:prstGeom>
        </p:spPr>
        <p:txBody>
          <a:bodyPr lIns="91439" tIns="45719" rIns="91439" bIns="45719">
            <a:noAutofit/>
          </a:bodyPr>
          <a:lstStyle/>
          <a:p>
            <a:endParaRPr/>
          </a:p>
        </p:txBody>
      </p:sp>
      <p:sp>
        <p:nvSpPr>
          <p:cNvPr id="84" name="正文级别 1…"/>
          <p:cNvSpPr txBox="1">
            <a:spLocks noGrp="1"/>
          </p:cNvSpPr>
          <p:nvPr>
            <p:ph type="body" sz="quarter" idx="1" hasCustomPrompt="1"/>
          </p:nvPr>
        </p:nvSpPr>
        <p:spPr>
          <a:xfrm>
            <a:off x="839787" y="2057400"/>
            <a:ext cx="3932240" cy="3811588"/>
          </a:xfrm>
          <a:prstGeom prst="rect">
            <a:avLst/>
          </a:prstGeom>
        </p:spPr>
        <p:txBody>
          <a:bodyPr/>
          <a:lstStyle>
            <a:lvl1pPr marL="0" indent="0">
              <a:buSzTx/>
              <a:buFontTx/>
              <a:buNone/>
              <a:defRPr sz="1600"/>
            </a:lvl1pPr>
            <a:lvl2pPr marL="0" indent="0">
              <a:buSzTx/>
              <a:buFontTx/>
              <a:buNone/>
              <a:defRPr sz="1600"/>
            </a:lvl2pPr>
            <a:lvl3pPr marL="0" indent="0">
              <a:buSzTx/>
              <a:buFontTx/>
              <a:buNone/>
              <a:defRPr sz="1600"/>
            </a:lvl3pPr>
            <a:lvl4pPr marL="0" indent="0">
              <a:buSzTx/>
              <a:buFontTx/>
              <a:buNone/>
              <a:defRPr sz="1600"/>
            </a:lvl4pPr>
            <a:lvl5pPr marL="0" indent="0">
              <a:buSzTx/>
              <a:buFontTx/>
              <a:buNone/>
              <a:defRPr sz="1600"/>
            </a:lvl5pPr>
          </a:lstStyle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85" name="幻灯片编号"/>
          <p:cNvSpPr txBox="1">
            <a:spLocks noGrp="1"/>
          </p:cNvSpPr>
          <p:nvPr>
            <p:ph type="sldNum" sz="quarter" idx="2"/>
          </p:nvPr>
        </p:nvSpPr>
        <p:spPr>
          <a:prstGeom prst="rect">
            <a:avLst/>
          </a:prstGeom>
        </p:spPr>
        <p:txBody>
          <a:bodyPr/>
          <a:lstStyle/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Ovr>
    <a:masterClrMapping/>
  </p:clrMapOvr>
  <p:transition spd="med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2_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 userDrawn="1"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latin typeface="微软雅黑" charset="-122"/>
              <a:ea typeface="微软雅黑" charset="-122"/>
            </a:endParaRP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250" advClick="0" advTm="0">
        <p:fade/>
      </p:transition>
    </mc:Choice>
    <mc:Fallback xmlns="">
      <p:transition advClick="0" advTm="0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文本"/>
          <p:cNvSpPr txBox="1"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 anchor="ctr">
            <a:normAutofit/>
          </a:bodyPr>
          <a:lstStyle/>
          <a:p>
            <a:r>
              <a:t>标题文本</a:t>
            </a:r>
          </a:p>
        </p:txBody>
      </p:sp>
      <p:sp>
        <p:nvSpPr>
          <p:cNvPr id="3" name="正文级别 1…"/>
          <p:cNvSpPr txBox="1"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  <a:ln w="12700">
            <a:miter lim="400000"/>
          </a:ln>
        </p:spPr>
        <p:txBody>
          <a:bodyPr lIns="45718" tIns="45718" rIns="45718" bIns="45718">
            <a:normAutofit/>
          </a:bodyPr>
          <a:lstStyle/>
          <a:p>
            <a:r>
              <a:t>正文级别 1</a:t>
            </a:r>
          </a:p>
          <a:p>
            <a:pPr lvl="1"/>
            <a:r>
              <a:t>正文级别 2</a:t>
            </a:r>
          </a:p>
          <a:p>
            <a:pPr lvl="2"/>
            <a:r>
              <a:t>正文级别 3</a:t>
            </a:r>
          </a:p>
          <a:p>
            <a:pPr lvl="3"/>
            <a:r>
              <a:t>正文级别 4</a:t>
            </a:r>
          </a:p>
          <a:p>
            <a:pPr lvl="4"/>
            <a:r>
              <a:t>正文级别 5</a:t>
            </a:r>
          </a:p>
        </p:txBody>
      </p:sp>
      <p:sp>
        <p:nvSpPr>
          <p:cNvPr id="4" name="幻灯片编号"/>
          <p:cNvSpPr txBox="1">
            <a:spLocks noGrp="1"/>
          </p:cNvSpPr>
          <p:nvPr>
            <p:ph type="sldNum" sz="quarter" idx="2"/>
          </p:nvPr>
        </p:nvSpPr>
        <p:spPr>
          <a:xfrm>
            <a:off x="11080147" y="6404293"/>
            <a:ext cx="273654" cy="269239"/>
          </a:xfrm>
          <a:prstGeom prst="rect">
            <a:avLst/>
          </a:prstGeom>
          <a:ln w="12700">
            <a:miter lim="400000"/>
          </a:ln>
        </p:spPr>
        <p:txBody>
          <a:bodyPr wrap="none" lIns="45718" tIns="45718" rIns="45718" bIns="45718" anchor="ctr">
            <a:spAutoFit/>
          </a:bodyPr>
          <a:lstStyle>
            <a:lvl1pPr algn="r">
              <a:defRPr sz="1200">
                <a:solidFill>
                  <a:srgbClr val="888888"/>
                </a:solidFill>
                <a:latin typeface="+mj-lt"/>
                <a:ea typeface="+mj-ea"/>
                <a:cs typeface="+mj-cs"/>
                <a:sym typeface="等线" charset="-122"/>
              </a:defRPr>
            </a:lvl1pPr>
          </a:lstStyle>
          <a:p>
            <a:fld id="{86CB4B4D-7CA3-9044-876B-883B54F8677D}" type="slidenum">
              <a:rPr/>
              <a:t>‹#›</a:t>
            </a:fld>
            <a:endParaRPr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1" r:id="rId2"/>
    <p:sldLayoutId id="2147483652" r:id="rId3"/>
    <p:sldLayoutId id="2147483653" r:id="rId4"/>
    <p:sldLayoutId id="2147483654" r:id="rId5"/>
    <p:sldLayoutId id="2147483655" r:id="rId6"/>
    <p:sldLayoutId id="2147483656" r:id="rId7"/>
    <p:sldLayoutId id="2147483657" r:id="rId8"/>
    <p:sldLayoutId id="2147483658" r:id="rId9"/>
    <p:sldLayoutId id="2147483659" r:id="rId10"/>
  </p:sldLayoutIdLst>
  <p:transition spd="med"/>
  <p:hf hdr="0" ftr="0" dt="0"/>
  <p:txStyles>
    <p:titleStyle>
      <a:lvl1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1pPr>
      <a:lvl2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2pPr>
      <a:lvl3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3pPr>
      <a:lvl4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4pPr>
      <a:lvl5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5pPr>
      <a:lvl6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6pPr>
      <a:lvl7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7pPr>
      <a:lvl8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8pPr>
      <a:lvl9pPr marL="0" marR="0" indent="0" algn="l" defTabSz="914400" rtl="0" latinLnBrk="0">
        <a:lnSpc>
          <a:spcPct val="90000"/>
        </a:lnSpc>
        <a:spcBef>
          <a:spcPts val="0"/>
        </a:spcBef>
        <a:spcAft>
          <a:spcPts val="0"/>
        </a:spcAft>
        <a:buClrTx/>
        <a:buSzTx/>
        <a:buFontTx/>
        <a:buNone/>
        <a:defRPr sz="4400" b="0" i="0" u="none" strike="noStrike" cap="none" spc="0" baseline="0">
          <a:solidFill>
            <a:srgbClr val="000000"/>
          </a:solidFill>
          <a:uFillTx/>
          <a:latin typeface="等线 Light" charset="-122"/>
          <a:ea typeface="等线 Light" charset="-122"/>
          <a:cs typeface="等线 Light" charset="-122"/>
          <a:sym typeface="等线 Light" charset="-122"/>
        </a:defRPr>
      </a:lvl9pPr>
    </p:titleStyle>
    <p:bodyStyle>
      <a:lvl1pPr marL="228600" marR="0" indent="-228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1pPr>
      <a:lvl2pPr marL="723900" marR="0" indent="-2667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2pPr>
      <a:lvl3pPr marL="1234440" marR="0" indent="-32004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3pPr>
      <a:lvl4pPr marL="1727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4pPr>
      <a:lvl5pPr marL="21844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5pPr>
      <a:lvl6pPr marL="26416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6pPr>
      <a:lvl7pPr marL="30988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7pPr>
      <a:lvl8pPr marL="35560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8pPr>
      <a:lvl9pPr marL="4013200" marR="0" indent="-355600" algn="l" defTabSz="914400" rtl="0" latinLnBrk="0">
        <a:lnSpc>
          <a:spcPct val="90000"/>
        </a:lnSpc>
        <a:spcBef>
          <a:spcPts val="1000"/>
        </a:spcBef>
        <a:spcAft>
          <a:spcPts val="0"/>
        </a:spcAft>
        <a:buClrTx/>
        <a:buSzPct val="100000"/>
        <a:buFont typeface="Arial" panose="020B0604020202020204"/>
        <a:buChar char="•"/>
        <a:defRPr sz="2800" b="0" i="0" u="none" strike="noStrike" cap="none" spc="0" baseline="0">
          <a:solidFill>
            <a:srgbClr val="000000"/>
          </a:solidFill>
          <a:uFillTx/>
          <a:latin typeface="+mj-lt"/>
          <a:ea typeface="+mj-ea"/>
          <a:cs typeface="+mj-cs"/>
          <a:sym typeface="等线" charset="-122"/>
        </a:defRPr>
      </a:lvl9pPr>
    </p:bodyStyle>
    <p:otherStyle>
      <a:lvl1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1pPr>
      <a:lvl2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2pPr>
      <a:lvl3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3pPr>
      <a:lvl4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4pPr>
      <a:lvl5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5pPr>
      <a:lvl6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6pPr>
      <a:lvl7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7pPr>
      <a:lvl8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8pPr>
      <a:lvl9pPr marL="0" marR="0" indent="0" algn="r" defTabSz="914400" rtl="0" latinLnBrk="0">
        <a:lnSpc>
          <a:spcPct val="100000"/>
        </a:lnSpc>
        <a:spcBef>
          <a:spcPts val="0"/>
        </a:spcBef>
        <a:spcAft>
          <a:spcPts val="0"/>
        </a:spcAft>
        <a:buClrTx/>
        <a:buSzTx/>
        <a:buFontTx/>
        <a:buNone/>
        <a:defRPr sz="1200" b="0" i="0" u="none" strike="noStrike" cap="none" spc="0" baseline="0">
          <a:solidFill>
            <a:schemeClr val="tx1"/>
          </a:solidFill>
          <a:uFillTx/>
          <a:latin typeface="+mn-lt"/>
          <a:ea typeface="+mn-ea"/>
          <a:cs typeface="+mn-cs"/>
          <a:sym typeface="等线" charset="-122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tags" Target="../tags/tag8.xml"/><Relationship Id="rId13" Type="http://schemas.openxmlformats.org/officeDocument/2006/relationships/tags" Target="../tags/tag13.xml"/><Relationship Id="rId18" Type="http://schemas.openxmlformats.org/officeDocument/2006/relationships/image" Target="../media/image3.png"/><Relationship Id="rId3" Type="http://schemas.openxmlformats.org/officeDocument/2006/relationships/tags" Target="../tags/tag3.xml"/><Relationship Id="rId7" Type="http://schemas.openxmlformats.org/officeDocument/2006/relationships/tags" Target="../tags/tag7.xml"/><Relationship Id="rId12" Type="http://schemas.openxmlformats.org/officeDocument/2006/relationships/tags" Target="../tags/tag12.xml"/><Relationship Id="rId17" Type="http://schemas.openxmlformats.org/officeDocument/2006/relationships/image" Target="../media/image2.png"/><Relationship Id="rId2" Type="http://schemas.openxmlformats.org/officeDocument/2006/relationships/tags" Target="../tags/tag2.xml"/><Relationship Id="rId16" Type="http://schemas.openxmlformats.org/officeDocument/2006/relationships/image" Target="../media/image1.png"/><Relationship Id="rId1" Type="http://schemas.openxmlformats.org/officeDocument/2006/relationships/tags" Target="../tags/tag1.xml"/><Relationship Id="rId6" Type="http://schemas.openxmlformats.org/officeDocument/2006/relationships/tags" Target="../tags/tag6.xml"/><Relationship Id="rId11" Type="http://schemas.openxmlformats.org/officeDocument/2006/relationships/tags" Target="../tags/tag11.xml"/><Relationship Id="rId5" Type="http://schemas.openxmlformats.org/officeDocument/2006/relationships/tags" Target="../tags/tag5.xml"/><Relationship Id="rId15" Type="http://schemas.openxmlformats.org/officeDocument/2006/relationships/notesSlide" Target="../notesSlides/notesSlide1.xml"/><Relationship Id="rId10" Type="http://schemas.openxmlformats.org/officeDocument/2006/relationships/tags" Target="../tags/tag10.xml"/><Relationship Id="rId19" Type="http://schemas.openxmlformats.org/officeDocument/2006/relationships/image" Target="../media/image4.png"/><Relationship Id="rId4" Type="http://schemas.openxmlformats.org/officeDocument/2006/relationships/tags" Target="../tags/tag4.xml"/><Relationship Id="rId9" Type="http://schemas.openxmlformats.org/officeDocument/2006/relationships/tags" Target="../tags/tag9.xml"/><Relationship Id="rId14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56.xml"/><Relationship Id="rId7" Type="http://schemas.openxmlformats.org/officeDocument/2006/relationships/notesSlide" Target="../notesSlides/notesSlide10.xml"/><Relationship Id="rId2" Type="http://schemas.openxmlformats.org/officeDocument/2006/relationships/tags" Target="../tags/tag55.xml"/><Relationship Id="rId1" Type="http://schemas.openxmlformats.org/officeDocument/2006/relationships/tags" Target="../tags/tag5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8.xml"/><Relationship Id="rId4" Type="http://schemas.openxmlformats.org/officeDocument/2006/relationships/tags" Target="../tags/tag57.xml"/><Relationship Id="rId9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1.xml"/><Relationship Id="rId7" Type="http://schemas.openxmlformats.org/officeDocument/2006/relationships/notesSlide" Target="../notesSlides/notesSlide11.xml"/><Relationship Id="rId2" Type="http://schemas.openxmlformats.org/officeDocument/2006/relationships/tags" Target="../tags/tag60.xml"/><Relationship Id="rId1" Type="http://schemas.openxmlformats.org/officeDocument/2006/relationships/tags" Target="../tags/tag5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3.xml"/><Relationship Id="rId4" Type="http://schemas.openxmlformats.org/officeDocument/2006/relationships/tags" Target="../tags/tag62.xml"/><Relationship Id="rId9" Type="http://schemas.openxmlformats.org/officeDocument/2006/relationships/image" Target="../media/image11.png"/></Relationships>
</file>

<file path=ppt/slides/_rels/slide1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66.xml"/><Relationship Id="rId7" Type="http://schemas.openxmlformats.org/officeDocument/2006/relationships/notesSlide" Target="../notesSlides/notesSlide12.xml"/><Relationship Id="rId2" Type="http://schemas.openxmlformats.org/officeDocument/2006/relationships/tags" Target="../tags/tag65.xml"/><Relationship Id="rId1" Type="http://schemas.openxmlformats.org/officeDocument/2006/relationships/tags" Target="../tags/tag6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68.xml"/><Relationship Id="rId4" Type="http://schemas.openxmlformats.org/officeDocument/2006/relationships/tags" Target="../tags/tag67.xml"/><Relationship Id="rId9" Type="http://schemas.openxmlformats.org/officeDocument/2006/relationships/image" Target="../media/image12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1.xml"/><Relationship Id="rId7" Type="http://schemas.openxmlformats.org/officeDocument/2006/relationships/notesSlide" Target="../notesSlides/notesSlide13.xml"/><Relationship Id="rId2" Type="http://schemas.openxmlformats.org/officeDocument/2006/relationships/tags" Target="../tags/tag70.xml"/><Relationship Id="rId1" Type="http://schemas.openxmlformats.org/officeDocument/2006/relationships/tags" Target="../tags/tag6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3.xml"/><Relationship Id="rId4" Type="http://schemas.openxmlformats.org/officeDocument/2006/relationships/tags" Target="../tags/tag72.xml"/><Relationship Id="rId9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76.xml"/><Relationship Id="rId7" Type="http://schemas.openxmlformats.org/officeDocument/2006/relationships/notesSlide" Target="../notesSlides/notesSlide14.xml"/><Relationship Id="rId2" Type="http://schemas.openxmlformats.org/officeDocument/2006/relationships/tags" Target="../tags/tag75.xml"/><Relationship Id="rId1" Type="http://schemas.openxmlformats.org/officeDocument/2006/relationships/tags" Target="../tags/tag7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78.xml"/><Relationship Id="rId10" Type="http://schemas.openxmlformats.org/officeDocument/2006/relationships/image" Target="../media/image15.png"/><Relationship Id="rId4" Type="http://schemas.openxmlformats.org/officeDocument/2006/relationships/tags" Target="../tags/tag77.xml"/><Relationship Id="rId9" Type="http://schemas.openxmlformats.org/officeDocument/2006/relationships/image" Target="../media/image14.png"/></Relationships>
</file>

<file path=ppt/slides/_rels/slide1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1.xml"/><Relationship Id="rId7" Type="http://schemas.openxmlformats.org/officeDocument/2006/relationships/notesSlide" Target="../notesSlides/notesSlide15.xml"/><Relationship Id="rId2" Type="http://schemas.openxmlformats.org/officeDocument/2006/relationships/tags" Target="../tags/tag80.xml"/><Relationship Id="rId1" Type="http://schemas.openxmlformats.org/officeDocument/2006/relationships/tags" Target="../tags/tag7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3.xml"/><Relationship Id="rId4" Type="http://schemas.openxmlformats.org/officeDocument/2006/relationships/tags" Target="../tags/tag82.xml"/><Relationship Id="rId9" Type="http://schemas.openxmlformats.org/officeDocument/2006/relationships/image" Target="../media/image16.png"/></Relationships>
</file>

<file path=ppt/slides/_rels/slide1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86.xml"/><Relationship Id="rId7" Type="http://schemas.openxmlformats.org/officeDocument/2006/relationships/notesSlide" Target="../notesSlides/notesSlide16.xml"/><Relationship Id="rId2" Type="http://schemas.openxmlformats.org/officeDocument/2006/relationships/tags" Target="../tags/tag85.xml"/><Relationship Id="rId1" Type="http://schemas.openxmlformats.org/officeDocument/2006/relationships/tags" Target="../tags/tag8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88.xml"/><Relationship Id="rId10" Type="http://schemas.openxmlformats.org/officeDocument/2006/relationships/image" Target="../media/image18.png"/><Relationship Id="rId4" Type="http://schemas.openxmlformats.org/officeDocument/2006/relationships/tags" Target="../tags/tag87.xml"/><Relationship Id="rId9" Type="http://schemas.openxmlformats.org/officeDocument/2006/relationships/image" Target="../media/image17.jpe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tags" Target="../tags/tag96.xml"/><Relationship Id="rId3" Type="http://schemas.openxmlformats.org/officeDocument/2006/relationships/tags" Target="../tags/tag91.xml"/><Relationship Id="rId7" Type="http://schemas.openxmlformats.org/officeDocument/2006/relationships/tags" Target="../tags/tag95.xml"/><Relationship Id="rId2" Type="http://schemas.openxmlformats.org/officeDocument/2006/relationships/tags" Target="../tags/tag90.xml"/><Relationship Id="rId1" Type="http://schemas.openxmlformats.org/officeDocument/2006/relationships/tags" Target="../tags/tag89.xml"/><Relationship Id="rId6" Type="http://schemas.openxmlformats.org/officeDocument/2006/relationships/tags" Target="../tags/tag94.xml"/><Relationship Id="rId11" Type="http://schemas.openxmlformats.org/officeDocument/2006/relationships/image" Target="../media/image1.png"/><Relationship Id="rId5" Type="http://schemas.openxmlformats.org/officeDocument/2006/relationships/tags" Target="../tags/tag93.xml"/><Relationship Id="rId10" Type="http://schemas.openxmlformats.org/officeDocument/2006/relationships/notesSlide" Target="../notesSlides/notesSlide17.xml"/><Relationship Id="rId4" Type="http://schemas.openxmlformats.org/officeDocument/2006/relationships/tags" Target="../tags/tag92.xml"/><Relationship Id="rId9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8.xml"/><Relationship Id="rId3" Type="http://schemas.openxmlformats.org/officeDocument/2006/relationships/tags" Target="../tags/tag99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98.xml"/><Relationship Id="rId1" Type="http://schemas.openxmlformats.org/officeDocument/2006/relationships/tags" Target="../tags/tag97.xml"/><Relationship Id="rId6" Type="http://schemas.openxmlformats.org/officeDocument/2006/relationships/tags" Target="../tags/tag102.xml"/><Relationship Id="rId5" Type="http://schemas.openxmlformats.org/officeDocument/2006/relationships/tags" Target="../tags/tag101.xml"/><Relationship Id="rId10" Type="http://schemas.openxmlformats.org/officeDocument/2006/relationships/image" Target="../media/image19.png"/><Relationship Id="rId4" Type="http://schemas.openxmlformats.org/officeDocument/2006/relationships/tags" Target="../tags/tag100.xml"/><Relationship Id="rId9" Type="http://schemas.openxmlformats.org/officeDocument/2006/relationships/image" Target="../media/image1.png"/></Relationships>
</file>

<file path=ppt/slides/_rels/slide1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05.xml"/><Relationship Id="rId7" Type="http://schemas.openxmlformats.org/officeDocument/2006/relationships/notesSlide" Target="../notesSlides/notesSlide19.xml"/><Relationship Id="rId2" Type="http://schemas.openxmlformats.org/officeDocument/2006/relationships/tags" Target="../tags/tag104.xml"/><Relationship Id="rId1" Type="http://schemas.openxmlformats.org/officeDocument/2006/relationships/tags" Target="../tags/tag10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07.xml"/><Relationship Id="rId4" Type="http://schemas.openxmlformats.org/officeDocument/2006/relationships/tags" Target="../tags/tag106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6.xml"/><Relationship Id="rId7" Type="http://schemas.openxmlformats.org/officeDocument/2006/relationships/notesSlide" Target="../notesSlides/notesSlide2.xml"/><Relationship Id="rId2" Type="http://schemas.openxmlformats.org/officeDocument/2006/relationships/tags" Target="../tags/tag15.xml"/><Relationship Id="rId1" Type="http://schemas.openxmlformats.org/officeDocument/2006/relationships/tags" Target="../tags/tag1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.xml"/><Relationship Id="rId4" Type="http://schemas.openxmlformats.org/officeDocument/2006/relationships/tags" Target="../tags/tag17.xml"/></Relationships>
</file>

<file path=ppt/slides/_rels/slide20.xml.rels><?xml version="1.0" encoding="UTF-8" standalone="yes"?>
<Relationships xmlns="http://schemas.openxmlformats.org/package/2006/relationships"><Relationship Id="rId8" Type="http://schemas.openxmlformats.org/officeDocument/2006/relationships/tags" Target="../tags/tag115.xml"/><Relationship Id="rId13" Type="http://schemas.openxmlformats.org/officeDocument/2006/relationships/tags" Target="../tags/tag120.xml"/><Relationship Id="rId18" Type="http://schemas.openxmlformats.org/officeDocument/2006/relationships/tags" Target="../tags/tag125.xml"/><Relationship Id="rId3" Type="http://schemas.openxmlformats.org/officeDocument/2006/relationships/tags" Target="../tags/tag110.xml"/><Relationship Id="rId21" Type="http://schemas.openxmlformats.org/officeDocument/2006/relationships/tags" Target="../tags/tag128.xml"/><Relationship Id="rId7" Type="http://schemas.openxmlformats.org/officeDocument/2006/relationships/tags" Target="../tags/tag114.xml"/><Relationship Id="rId12" Type="http://schemas.openxmlformats.org/officeDocument/2006/relationships/tags" Target="../tags/tag119.xml"/><Relationship Id="rId17" Type="http://schemas.openxmlformats.org/officeDocument/2006/relationships/tags" Target="../tags/tag124.xml"/><Relationship Id="rId2" Type="http://schemas.openxmlformats.org/officeDocument/2006/relationships/tags" Target="../tags/tag109.xml"/><Relationship Id="rId16" Type="http://schemas.openxmlformats.org/officeDocument/2006/relationships/tags" Target="../tags/tag123.xml"/><Relationship Id="rId20" Type="http://schemas.openxmlformats.org/officeDocument/2006/relationships/tags" Target="../tags/tag127.xml"/><Relationship Id="rId1" Type="http://schemas.openxmlformats.org/officeDocument/2006/relationships/tags" Target="../tags/tag108.xml"/><Relationship Id="rId6" Type="http://schemas.openxmlformats.org/officeDocument/2006/relationships/tags" Target="../tags/tag113.xml"/><Relationship Id="rId11" Type="http://schemas.openxmlformats.org/officeDocument/2006/relationships/tags" Target="../tags/tag118.xml"/><Relationship Id="rId24" Type="http://schemas.openxmlformats.org/officeDocument/2006/relationships/image" Target="../media/image1.png"/><Relationship Id="rId5" Type="http://schemas.openxmlformats.org/officeDocument/2006/relationships/tags" Target="../tags/tag112.xml"/><Relationship Id="rId15" Type="http://schemas.openxmlformats.org/officeDocument/2006/relationships/tags" Target="../tags/tag122.xml"/><Relationship Id="rId23" Type="http://schemas.openxmlformats.org/officeDocument/2006/relationships/notesSlide" Target="../notesSlides/notesSlide20.xml"/><Relationship Id="rId10" Type="http://schemas.openxmlformats.org/officeDocument/2006/relationships/tags" Target="../tags/tag117.xml"/><Relationship Id="rId19" Type="http://schemas.openxmlformats.org/officeDocument/2006/relationships/tags" Target="../tags/tag126.xml"/><Relationship Id="rId4" Type="http://schemas.openxmlformats.org/officeDocument/2006/relationships/tags" Target="../tags/tag111.xml"/><Relationship Id="rId9" Type="http://schemas.openxmlformats.org/officeDocument/2006/relationships/tags" Target="../tags/tag116.xml"/><Relationship Id="rId14" Type="http://schemas.openxmlformats.org/officeDocument/2006/relationships/tags" Target="../tags/tag121.xml"/><Relationship Id="rId22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31.xml"/><Relationship Id="rId7" Type="http://schemas.openxmlformats.org/officeDocument/2006/relationships/notesSlide" Target="../notesSlides/notesSlide21.xml"/><Relationship Id="rId2" Type="http://schemas.openxmlformats.org/officeDocument/2006/relationships/tags" Target="../tags/tag130.xml"/><Relationship Id="rId1" Type="http://schemas.openxmlformats.org/officeDocument/2006/relationships/tags" Target="../tags/tag1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3.xml"/><Relationship Id="rId4" Type="http://schemas.openxmlformats.org/officeDocument/2006/relationships/tags" Target="../tags/tag132.xml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36.xml"/><Relationship Id="rId7" Type="http://schemas.openxmlformats.org/officeDocument/2006/relationships/notesSlide" Target="../notesSlides/notesSlide22.xml"/><Relationship Id="rId2" Type="http://schemas.openxmlformats.org/officeDocument/2006/relationships/tags" Target="../tags/tag135.xml"/><Relationship Id="rId1" Type="http://schemas.openxmlformats.org/officeDocument/2006/relationships/tags" Target="../tags/tag1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38.xml"/><Relationship Id="rId4" Type="http://schemas.openxmlformats.org/officeDocument/2006/relationships/tags" Target="../tags/tag137.xml"/><Relationship Id="rId9" Type="http://schemas.openxmlformats.org/officeDocument/2006/relationships/image" Target="../media/image20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1.xml"/><Relationship Id="rId7" Type="http://schemas.openxmlformats.org/officeDocument/2006/relationships/notesSlide" Target="../notesSlides/notesSlide23.xml"/><Relationship Id="rId2" Type="http://schemas.openxmlformats.org/officeDocument/2006/relationships/tags" Target="../tags/tag140.xml"/><Relationship Id="rId1" Type="http://schemas.openxmlformats.org/officeDocument/2006/relationships/tags" Target="../tags/tag13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3.xml"/><Relationship Id="rId4" Type="http://schemas.openxmlformats.org/officeDocument/2006/relationships/tags" Target="../tags/tag142.xml"/><Relationship Id="rId9" Type="http://schemas.openxmlformats.org/officeDocument/2006/relationships/image" Target="../media/image21.png"/></Relationships>
</file>

<file path=ppt/slides/_rels/slide2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46.xml"/><Relationship Id="rId7" Type="http://schemas.openxmlformats.org/officeDocument/2006/relationships/notesSlide" Target="../notesSlides/notesSlide24.xml"/><Relationship Id="rId2" Type="http://schemas.openxmlformats.org/officeDocument/2006/relationships/tags" Target="../tags/tag145.xml"/><Relationship Id="rId1" Type="http://schemas.openxmlformats.org/officeDocument/2006/relationships/tags" Target="../tags/tag14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48.xml"/><Relationship Id="rId4" Type="http://schemas.openxmlformats.org/officeDocument/2006/relationships/tags" Target="../tags/tag147.xml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25.xml"/><Relationship Id="rId3" Type="http://schemas.openxmlformats.org/officeDocument/2006/relationships/tags" Target="../tags/tag151.xml"/><Relationship Id="rId7" Type="http://schemas.openxmlformats.org/officeDocument/2006/relationships/slideLayout" Target="../slideLayouts/slideLayout2.xml"/><Relationship Id="rId2" Type="http://schemas.openxmlformats.org/officeDocument/2006/relationships/tags" Target="../tags/tag150.xml"/><Relationship Id="rId1" Type="http://schemas.openxmlformats.org/officeDocument/2006/relationships/tags" Target="../tags/tag149.xml"/><Relationship Id="rId6" Type="http://schemas.openxmlformats.org/officeDocument/2006/relationships/tags" Target="../tags/tag154.xml"/><Relationship Id="rId11" Type="http://schemas.openxmlformats.org/officeDocument/2006/relationships/image" Target="../media/image23.png"/><Relationship Id="rId5" Type="http://schemas.openxmlformats.org/officeDocument/2006/relationships/tags" Target="../tags/tag153.xml"/><Relationship Id="rId10" Type="http://schemas.openxmlformats.org/officeDocument/2006/relationships/image" Target="../media/image22.png"/><Relationship Id="rId4" Type="http://schemas.openxmlformats.org/officeDocument/2006/relationships/tags" Target="../tags/tag152.xml"/><Relationship Id="rId9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57.xml"/><Relationship Id="rId7" Type="http://schemas.openxmlformats.org/officeDocument/2006/relationships/notesSlide" Target="../notesSlides/notesSlide26.xml"/><Relationship Id="rId2" Type="http://schemas.openxmlformats.org/officeDocument/2006/relationships/tags" Target="../tags/tag156.xml"/><Relationship Id="rId1" Type="http://schemas.openxmlformats.org/officeDocument/2006/relationships/tags" Target="../tags/tag15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59.xml"/><Relationship Id="rId4" Type="http://schemas.openxmlformats.org/officeDocument/2006/relationships/tags" Target="../tags/tag158.xml"/><Relationship Id="rId9" Type="http://schemas.openxmlformats.org/officeDocument/2006/relationships/image" Target="../media/image24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62.xml"/><Relationship Id="rId7" Type="http://schemas.openxmlformats.org/officeDocument/2006/relationships/notesSlide" Target="../notesSlides/notesSlide27.xml"/><Relationship Id="rId2" Type="http://schemas.openxmlformats.org/officeDocument/2006/relationships/tags" Target="../tags/tag161.xml"/><Relationship Id="rId1" Type="http://schemas.openxmlformats.org/officeDocument/2006/relationships/tags" Target="../tags/tag16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4.xml"/><Relationship Id="rId10" Type="http://schemas.openxmlformats.org/officeDocument/2006/relationships/image" Target="../media/image26.png"/><Relationship Id="rId4" Type="http://schemas.openxmlformats.org/officeDocument/2006/relationships/tags" Target="../tags/tag163.xml"/><Relationship Id="rId9" Type="http://schemas.openxmlformats.org/officeDocument/2006/relationships/image" Target="../media/image25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67.xml"/><Relationship Id="rId7" Type="http://schemas.openxmlformats.org/officeDocument/2006/relationships/notesSlide" Target="../notesSlides/notesSlide28.xml"/><Relationship Id="rId2" Type="http://schemas.openxmlformats.org/officeDocument/2006/relationships/tags" Target="../tags/tag166.xml"/><Relationship Id="rId1" Type="http://schemas.openxmlformats.org/officeDocument/2006/relationships/tags" Target="../tags/tag16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69.xml"/><Relationship Id="rId4" Type="http://schemas.openxmlformats.org/officeDocument/2006/relationships/tags" Target="../tags/tag168.xml"/><Relationship Id="rId9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2.png"/><Relationship Id="rId3" Type="http://schemas.openxmlformats.org/officeDocument/2006/relationships/tags" Target="../tags/tag172.xml"/><Relationship Id="rId7" Type="http://schemas.openxmlformats.org/officeDocument/2006/relationships/notesSlide" Target="../notesSlides/notesSlide29.xml"/><Relationship Id="rId12" Type="http://schemas.openxmlformats.org/officeDocument/2006/relationships/image" Target="../media/image31.png"/><Relationship Id="rId2" Type="http://schemas.openxmlformats.org/officeDocument/2006/relationships/tags" Target="../tags/tag171.xml"/><Relationship Id="rId1" Type="http://schemas.openxmlformats.org/officeDocument/2006/relationships/tags" Target="../tags/tag170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0.png"/><Relationship Id="rId5" Type="http://schemas.openxmlformats.org/officeDocument/2006/relationships/tags" Target="../tags/tag174.xml"/><Relationship Id="rId10" Type="http://schemas.openxmlformats.org/officeDocument/2006/relationships/image" Target="../media/image29.png"/><Relationship Id="rId4" Type="http://schemas.openxmlformats.org/officeDocument/2006/relationships/tags" Target="../tags/tag173.xml"/><Relationship Id="rId9" Type="http://schemas.openxmlformats.org/officeDocument/2006/relationships/image" Target="../media/image28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1.xml"/><Relationship Id="rId7" Type="http://schemas.openxmlformats.org/officeDocument/2006/relationships/notesSlide" Target="../notesSlides/notesSlide3.xml"/><Relationship Id="rId2" Type="http://schemas.openxmlformats.org/officeDocument/2006/relationships/tags" Target="../tags/tag20.xml"/><Relationship Id="rId1" Type="http://schemas.openxmlformats.org/officeDocument/2006/relationships/tags" Target="../tags/tag1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3.xml"/><Relationship Id="rId4" Type="http://schemas.openxmlformats.org/officeDocument/2006/relationships/tags" Target="../tags/tag22.xml"/><Relationship Id="rId9" Type="http://schemas.openxmlformats.org/officeDocument/2006/relationships/image" Target="../media/image5.png"/></Relationships>
</file>

<file path=ppt/slides/_rels/slide3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13" Type="http://schemas.openxmlformats.org/officeDocument/2006/relationships/image" Target="../media/image37.png"/><Relationship Id="rId3" Type="http://schemas.openxmlformats.org/officeDocument/2006/relationships/tags" Target="../tags/tag177.xml"/><Relationship Id="rId7" Type="http://schemas.openxmlformats.org/officeDocument/2006/relationships/notesSlide" Target="../notesSlides/notesSlide30.xml"/><Relationship Id="rId12" Type="http://schemas.openxmlformats.org/officeDocument/2006/relationships/image" Target="../media/image36.png"/><Relationship Id="rId2" Type="http://schemas.openxmlformats.org/officeDocument/2006/relationships/tags" Target="../tags/tag176.xml"/><Relationship Id="rId1" Type="http://schemas.openxmlformats.org/officeDocument/2006/relationships/tags" Target="../tags/tag175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35.png"/><Relationship Id="rId5" Type="http://schemas.openxmlformats.org/officeDocument/2006/relationships/tags" Target="../tags/tag179.xml"/><Relationship Id="rId10" Type="http://schemas.openxmlformats.org/officeDocument/2006/relationships/image" Target="../media/image34.png"/><Relationship Id="rId4" Type="http://schemas.openxmlformats.org/officeDocument/2006/relationships/tags" Target="../tags/tag178.xml"/><Relationship Id="rId9" Type="http://schemas.openxmlformats.org/officeDocument/2006/relationships/image" Target="../media/image33.png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2.xml"/><Relationship Id="rId7" Type="http://schemas.openxmlformats.org/officeDocument/2006/relationships/notesSlide" Target="../notesSlides/notesSlide31.xml"/><Relationship Id="rId2" Type="http://schemas.openxmlformats.org/officeDocument/2006/relationships/tags" Target="../tags/tag181.xml"/><Relationship Id="rId1" Type="http://schemas.openxmlformats.org/officeDocument/2006/relationships/tags" Target="../tags/tag18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4.xml"/><Relationship Id="rId10" Type="http://schemas.openxmlformats.org/officeDocument/2006/relationships/image" Target="../media/image38.jpeg"/><Relationship Id="rId4" Type="http://schemas.openxmlformats.org/officeDocument/2006/relationships/tags" Target="../tags/tag183.xml"/><Relationship Id="rId9" Type="http://schemas.openxmlformats.org/officeDocument/2006/relationships/image" Target="../media/image37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87.xml"/><Relationship Id="rId7" Type="http://schemas.openxmlformats.org/officeDocument/2006/relationships/notesSlide" Target="../notesSlides/notesSlide32.xml"/><Relationship Id="rId2" Type="http://schemas.openxmlformats.org/officeDocument/2006/relationships/tags" Target="../tags/tag186.xml"/><Relationship Id="rId1" Type="http://schemas.openxmlformats.org/officeDocument/2006/relationships/tags" Target="../tags/tag18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89.xml"/><Relationship Id="rId10" Type="http://schemas.openxmlformats.org/officeDocument/2006/relationships/image" Target="../media/image40.png"/><Relationship Id="rId4" Type="http://schemas.openxmlformats.org/officeDocument/2006/relationships/tags" Target="../tags/tag188.xml"/><Relationship Id="rId9" Type="http://schemas.openxmlformats.org/officeDocument/2006/relationships/image" Target="../media/image39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92.xml"/><Relationship Id="rId7" Type="http://schemas.openxmlformats.org/officeDocument/2006/relationships/notesSlide" Target="../notesSlides/notesSlide33.xml"/><Relationship Id="rId2" Type="http://schemas.openxmlformats.org/officeDocument/2006/relationships/tags" Target="../tags/tag191.xml"/><Relationship Id="rId1" Type="http://schemas.openxmlformats.org/officeDocument/2006/relationships/tags" Target="../tags/tag19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4.xml"/><Relationship Id="rId10" Type="http://schemas.openxmlformats.org/officeDocument/2006/relationships/image" Target="../media/image42.png"/><Relationship Id="rId4" Type="http://schemas.openxmlformats.org/officeDocument/2006/relationships/tags" Target="../tags/tag193.xml"/><Relationship Id="rId9" Type="http://schemas.openxmlformats.org/officeDocument/2006/relationships/image" Target="../media/image41.png"/></Relationships>
</file>

<file path=ppt/slides/_rels/slide3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197.xml"/><Relationship Id="rId7" Type="http://schemas.openxmlformats.org/officeDocument/2006/relationships/notesSlide" Target="../notesSlides/notesSlide34.xml"/><Relationship Id="rId2" Type="http://schemas.openxmlformats.org/officeDocument/2006/relationships/tags" Target="../tags/tag196.xml"/><Relationship Id="rId1" Type="http://schemas.openxmlformats.org/officeDocument/2006/relationships/tags" Target="../tags/tag195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199.xml"/><Relationship Id="rId4" Type="http://schemas.openxmlformats.org/officeDocument/2006/relationships/tags" Target="../tags/tag198.xml"/></Relationships>
</file>

<file path=ppt/slides/_rels/slide3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02.xml"/><Relationship Id="rId7" Type="http://schemas.openxmlformats.org/officeDocument/2006/relationships/notesSlide" Target="../notesSlides/notesSlide35.xml"/><Relationship Id="rId2" Type="http://schemas.openxmlformats.org/officeDocument/2006/relationships/tags" Target="../tags/tag201.xml"/><Relationship Id="rId1" Type="http://schemas.openxmlformats.org/officeDocument/2006/relationships/tags" Target="../tags/tag200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04.xml"/><Relationship Id="rId10" Type="http://schemas.openxmlformats.org/officeDocument/2006/relationships/image" Target="../media/image44.png"/><Relationship Id="rId4" Type="http://schemas.openxmlformats.org/officeDocument/2006/relationships/tags" Target="../tags/tag203.xml"/><Relationship Id="rId9" Type="http://schemas.openxmlformats.org/officeDocument/2006/relationships/image" Target="../media/image43.png"/></Relationships>
</file>

<file path=ppt/slides/_rels/slide36.xml.rels><?xml version="1.0" encoding="UTF-8" standalone="yes"?>
<Relationships xmlns="http://schemas.openxmlformats.org/package/2006/relationships"><Relationship Id="rId8" Type="http://schemas.openxmlformats.org/officeDocument/2006/relationships/tags" Target="../tags/tag212.xml"/><Relationship Id="rId3" Type="http://schemas.openxmlformats.org/officeDocument/2006/relationships/tags" Target="../tags/tag207.xml"/><Relationship Id="rId7" Type="http://schemas.openxmlformats.org/officeDocument/2006/relationships/tags" Target="../tags/tag211.xml"/><Relationship Id="rId2" Type="http://schemas.openxmlformats.org/officeDocument/2006/relationships/tags" Target="../tags/tag206.xml"/><Relationship Id="rId1" Type="http://schemas.openxmlformats.org/officeDocument/2006/relationships/tags" Target="../tags/tag205.xml"/><Relationship Id="rId6" Type="http://schemas.openxmlformats.org/officeDocument/2006/relationships/tags" Target="../tags/tag210.xml"/><Relationship Id="rId11" Type="http://schemas.openxmlformats.org/officeDocument/2006/relationships/image" Target="../media/image1.png"/><Relationship Id="rId5" Type="http://schemas.openxmlformats.org/officeDocument/2006/relationships/tags" Target="../tags/tag209.xml"/><Relationship Id="rId10" Type="http://schemas.openxmlformats.org/officeDocument/2006/relationships/notesSlide" Target="../notesSlides/notesSlide36.xml"/><Relationship Id="rId4" Type="http://schemas.openxmlformats.org/officeDocument/2006/relationships/tags" Target="../tags/tag208.xml"/><Relationship Id="rId9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15.xml"/><Relationship Id="rId7" Type="http://schemas.openxmlformats.org/officeDocument/2006/relationships/notesSlide" Target="../notesSlides/notesSlide37.xml"/><Relationship Id="rId2" Type="http://schemas.openxmlformats.org/officeDocument/2006/relationships/tags" Target="../tags/tag214.xml"/><Relationship Id="rId1" Type="http://schemas.openxmlformats.org/officeDocument/2006/relationships/tags" Target="../tags/tag21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17.xml"/><Relationship Id="rId4" Type="http://schemas.openxmlformats.org/officeDocument/2006/relationships/tags" Target="../tags/tag216.xml"/><Relationship Id="rId9" Type="http://schemas.openxmlformats.org/officeDocument/2006/relationships/image" Target="../media/image45.png"/></Relationships>
</file>

<file path=ppt/slides/_rels/slide3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20.xml"/><Relationship Id="rId7" Type="http://schemas.openxmlformats.org/officeDocument/2006/relationships/notesSlide" Target="../notesSlides/notesSlide38.xml"/><Relationship Id="rId2" Type="http://schemas.openxmlformats.org/officeDocument/2006/relationships/tags" Target="../tags/tag219.xml"/><Relationship Id="rId1" Type="http://schemas.openxmlformats.org/officeDocument/2006/relationships/tags" Target="../tags/tag218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2.xml"/><Relationship Id="rId4" Type="http://schemas.openxmlformats.org/officeDocument/2006/relationships/tags" Target="../tags/tag221.xml"/><Relationship Id="rId9" Type="http://schemas.openxmlformats.org/officeDocument/2006/relationships/image" Target="../media/image46.png"/></Relationships>
</file>

<file path=ppt/slides/_rels/slide3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25.xml"/><Relationship Id="rId7" Type="http://schemas.openxmlformats.org/officeDocument/2006/relationships/notesSlide" Target="../notesSlides/notesSlide39.xml"/><Relationship Id="rId2" Type="http://schemas.openxmlformats.org/officeDocument/2006/relationships/tags" Target="../tags/tag224.xml"/><Relationship Id="rId1" Type="http://schemas.openxmlformats.org/officeDocument/2006/relationships/tags" Target="../tags/tag223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27.xml"/><Relationship Id="rId4" Type="http://schemas.openxmlformats.org/officeDocument/2006/relationships/tags" Target="../tags/tag226.xml"/><Relationship Id="rId9" Type="http://schemas.openxmlformats.org/officeDocument/2006/relationships/image" Target="../media/image47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6.xml"/><Relationship Id="rId7" Type="http://schemas.openxmlformats.org/officeDocument/2006/relationships/notesSlide" Target="../notesSlides/notesSlide4.xml"/><Relationship Id="rId2" Type="http://schemas.openxmlformats.org/officeDocument/2006/relationships/tags" Target="../tags/tag25.xml"/><Relationship Id="rId1" Type="http://schemas.openxmlformats.org/officeDocument/2006/relationships/tags" Target="../tags/tag2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8.xml"/><Relationship Id="rId4" Type="http://schemas.openxmlformats.org/officeDocument/2006/relationships/tags" Target="../tags/tag27.xml"/></Relationships>
</file>

<file path=ppt/slides/_rels/slide40.xml.rels><?xml version="1.0" encoding="UTF-8" standalone="yes"?>
<Relationships xmlns="http://schemas.openxmlformats.org/package/2006/relationships"><Relationship Id="rId8" Type="http://schemas.openxmlformats.org/officeDocument/2006/relationships/tags" Target="../tags/tag235.xml"/><Relationship Id="rId13" Type="http://schemas.openxmlformats.org/officeDocument/2006/relationships/tags" Target="../tags/tag240.xml"/><Relationship Id="rId3" Type="http://schemas.openxmlformats.org/officeDocument/2006/relationships/tags" Target="../tags/tag230.xml"/><Relationship Id="rId7" Type="http://schemas.openxmlformats.org/officeDocument/2006/relationships/tags" Target="../tags/tag234.xml"/><Relationship Id="rId12" Type="http://schemas.openxmlformats.org/officeDocument/2006/relationships/tags" Target="../tags/tag239.xml"/><Relationship Id="rId2" Type="http://schemas.openxmlformats.org/officeDocument/2006/relationships/tags" Target="../tags/tag229.xml"/><Relationship Id="rId16" Type="http://schemas.openxmlformats.org/officeDocument/2006/relationships/image" Target="../media/image1.png"/><Relationship Id="rId1" Type="http://schemas.openxmlformats.org/officeDocument/2006/relationships/tags" Target="../tags/tag228.xml"/><Relationship Id="rId6" Type="http://schemas.openxmlformats.org/officeDocument/2006/relationships/tags" Target="../tags/tag233.xml"/><Relationship Id="rId11" Type="http://schemas.openxmlformats.org/officeDocument/2006/relationships/tags" Target="../tags/tag238.xml"/><Relationship Id="rId5" Type="http://schemas.openxmlformats.org/officeDocument/2006/relationships/tags" Target="../tags/tag232.xml"/><Relationship Id="rId15" Type="http://schemas.openxmlformats.org/officeDocument/2006/relationships/notesSlide" Target="../notesSlides/notesSlide40.xml"/><Relationship Id="rId10" Type="http://schemas.openxmlformats.org/officeDocument/2006/relationships/tags" Target="../tags/tag237.xml"/><Relationship Id="rId4" Type="http://schemas.openxmlformats.org/officeDocument/2006/relationships/tags" Target="../tags/tag231.xml"/><Relationship Id="rId9" Type="http://schemas.openxmlformats.org/officeDocument/2006/relationships/tags" Target="../tags/tag236.xml"/><Relationship Id="rId14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43.xml"/><Relationship Id="rId7" Type="http://schemas.openxmlformats.org/officeDocument/2006/relationships/notesSlide" Target="../notesSlides/notesSlide41.xml"/><Relationship Id="rId2" Type="http://schemas.openxmlformats.org/officeDocument/2006/relationships/tags" Target="../tags/tag242.xml"/><Relationship Id="rId1" Type="http://schemas.openxmlformats.org/officeDocument/2006/relationships/tags" Target="../tags/tag24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45.xml"/><Relationship Id="rId10" Type="http://schemas.openxmlformats.org/officeDocument/2006/relationships/image" Target="../media/image49.png"/><Relationship Id="rId4" Type="http://schemas.openxmlformats.org/officeDocument/2006/relationships/tags" Target="../tags/tag244.xml"/><Relationship Id="rId9" Type="http://schemas.openxmlformats.org/officeDocument/2006/relationships/image" Target="../media/image48.png"/></Relationships>
</file>

<file path=ppt/slides/_rels/slide4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48.xml"/><Relationship Id="rId7" Type="http://schemas.openxmlformats.org/officeDocument/2006/relationships/notesSlide" Target="../notesSlides/notesSlide42.xml"/><Relationship Id="rId2" Type="http://schemas.openxmlformats.org/officeDocument/2006/relationships/tags" Target="../tags/tag247.xml"/><Relationship Id="rId1" Type="http://schemas.openxmlformats.org/officeDocument/2006/relationships/tags" Target="../tags/tag24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0.xml"/><Relationship Id="rId4" Type="http://schemas.openxmlformats.org/officeDocument/2006/relationships/tags" Target="../tags/tag249.xml"/><Relationship Id="rId9" Type="http://schemas.openxmlformats.org/officeDocument/2006/relationships/image" Target="../media/image50.png"/></Relationships>
</file>

<file path=ppt/slides/_rels/slide4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53.xml"/><Relationship Id="rId7" Type="http://schemas.openxmlformats.org/officeDocument/2006/relationships/notesSlide" Target="../notesSlides/notesSlide43.xml"/><Relationship Id="rId2" Type="http://schemas.openxmlformats.org/officeDocument/2006/relationships/tags" Target="../tags/tag252.xml"/><Relationship Id="rId1" Type="http://schemas.openxmlformats.org/officeDocument/2006/relationships/tags" Target="../tags/tag25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55.xml"/><Relationship Id="rId4" Type="http://schemas.openxmlformats.org/officeDocument/2006/relationships/tags" Target="../tags/tag254.xml"/><Relationship Id="rId9" Type="http://schemas.openxmlformats.org/officeDocument/2006/relationships/image" Target="../media/image51.png"/></Relationships>
</file>

<file path=ppt/slides/_rels/slide4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58.xml"/><Relationship Id="rId7" Type="http://schemas.openxmlformats.org/officeDocument/2006/relationships/notesSlide" Target="../notesSlides/notesSlide44.xml"/><Relationship Id="rId2" Type="http://schemas.openxmlformats.org/officeDocument/2006/relationships/tags" Target="../tags/tag257.xml"/><Relationship Id="rId1" Type="http://schemas.openxmlformats.org/officeDocument/2006/relationships/tags" Target="../tags/tag25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0.xml"/><Relationship Id="rId4" Type="http://schemas.openxmlformats.org/officeDocument/2006/relationships/tags" Target="../tags/tag259.xml"/><Relationship Id="rId9" Type="http://schemas.openxmlformats.org/officeDocument/2006/relationships/image" Target="../media/image52.png"/></Relationships>
</file>

<file path=ppt/slides/_rels/slide4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63.xml"/><Relationship Id="rId7" Type="http://schemas.openxmlformats.org/officeDocument/2006/relationships/notesSlide" Target="../notesSlides/notesSlide45.xml"/><Relationship Id="rId2" Type="http://schemas.openxmlformats.org/officeDocument/2006/relationships/tags" Target="../tags/tag262.xml"/><Relationship Id="rId1" Type="http://schemas.openxmlformats.org/officeDocument/2006/relationships/tags" Target="../tags/tag26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65.xml"/><Relationship Id="rId10" Type="http://schemas.openxmlformats.org/officeDocument/2006/relationships/image" Target="../media/image54.png"/><Relationship Id="rId4" Type="http://schemas.openxmlformats.org/officeDocument/2006/relationships/tags" Target="../tags/tag264.xml"/><Relationship Id="rId9" Type="http://schemas.openxmlformats.org/officeDocument/2006/relationships/image" Target="../media/image53.png"/></Relationships>
</file>

<file path=ppt/slides/_rels/slide4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68.xml"/><Relationship Id="rId7" Type="http://schemas.openxmlformats.org/officeDocument/2006/relationships/notesSlide" Target="../notesSlides/notesSlide46.xml"/><Relationship Id="rId2" Type="http://schemas.openxmlformats.org/officeDocument/2006/relationships/tags" Target="../tags/tag267.xml"/><Relationship Id="rId1" Type="http://schemas.openxmlformats.org/officeDocument/2006/relationships/tags" Target="../tags/tag26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0.xml"/><Relationship Id="rId4" Type="http://schemas.openxmlformats.org/officeDocument/2006/relationships/tags" Target="../tags/tag269.xml"/></Relationships>
</file>

<file path=ppt/slides/_rels/slide4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73.xml"/><Relationship Id="rId7" Type="http://schemas.openxmlformats.org/officeDocument/2006/relationships/notesSlide" Target="../notesSlides/notesSlide47.xml"/><Relationship Id="rId2" Type="http://schemas.openxmlformats.org/officeDocument/2006/relationships/tags" Target="../tags/tag272.xml"/><Relationship Id="rId1" Type="http://schemas.openxmlformats.org/officeDocument/2006/relationships/tags" Target="../tags/tag27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75.xml"/><Relationship Id="rId4" Type="http://schemas.openxmlformats.org/officeDocument/2006/relationships/tags" Target="../tags/tag274.xml"/></Relationships>
</file>

<file path=ppt/slides/_rels/slide48.xml.rels><?xml version="1.0" encoding="UTF-8" standalone="yes"?>
<Relationships xmlns="http://schemas.openxmlformats.org/package/2006/relationships"><Relationship Id="rId8" Type="http://schemas.openxmlformats.org/officeDocument/2006/relationships/tags" Target="../tags/tag283.xml"/><Relationship Id="rId13" Type="http://schemas.openxmlformats.org/officeDocument/2006/relationships/tags" Target="../tags/tag288.xml"/><Relationship Id="rId18" Type="http://schemas.openxmlformats.org/officeDocument/2006/relationships/image" Target="../media/image1.png"/><Relationship Id="rId3" Type="http://schemas.openxmlformats.org/officeDocument/2006/relationships/tags" Target="../tags/tag278.xml"/><Relationship Id="rId7" Type="http://schemas.openxmlformats.org/officeDocument/2006/relationships/tags" Target="../tags/tag282.xml"/><Relationship Id="rId12" Type="http://schemas.openxmlformats.org/officeDocument/2006/relationships/tags" Target="../tags/tag287.xml"/><Relationship Id="rId17" Type="http://schemas.openxmlformats.org/officeDocument/2006/relationships/notesSlide" Target="../notesSlides/notesSlide48.xml"/><Relationship Id="rId2" Type="http://schemas.openxmlformats.org/officeDocument/2006/relationships/tags" Target="../tags/tag277.xml"/><Relationship Id="rId16" Type="http://schemas.openxmlformats.org/officeDocument/2006/relationships/slideLayout" Target="../slideLayouts/slideLayout2.xml"/><Relationship Id="rId1" Type="http://schemas.openxmlformats.org/officeDocument/2006/relationships/tags" Target="../tags/tag276.xml"/><Relationship Id="rId6" Type="http://schemas.openxmlformats.org/officeDocument/2006/relationships/tags" Target="../tags/tag281.xml"/><Relationship Id="rId11" Type="http://schemas.openxmlformats.org/officeDocument/2006/relationships/tags" Target="../tags/tag286.xml"/><Relationship Id="rId5" Type="http://schemas.openxmlformats.org/officeDocument/2006/relationships/tags" Target="../tags/tag280.xml"/><Relationship Id="rId15" Type="http://schemas.openxmlformats.org/officeDocument/2006/relationships/tags" Target="../tags/tag290.xml"/><Relationship Id="rId10" Type="http://schemas.openxmlformats.org/officeDocument/2006/relationships/tags" Target="../tags/tag285.xml"/><Relationship Id="rId19" Type="http://schemas.openxmlformats.org/officeDocument/2006/relationships/image" Target="../media/image55.png"/><Relationship Id="rId4" Type="http://schemas.openxmlformats.org/officeDocument/2006/relationships/tags" Target="../tags/tag279.xml"/><Relationship Id="rId9" Type="http://schemas.openxmlformats.org/officeDocument/2006/relationships/tags" Target="../tags/tag284.xml"/><Relationship Id="rId14" Type="http://schemas.openxmlformats.org/officeDocument/2006/relationships/tags" Target="../tags/tag289.xml"/></Relationships>
</file>

<file path=ppt/slides/_rels/slide4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93.xml"/><Relationship Id="rId7" Type="http://schemas.openxmlformats.org/officeDocument/2006/relationships/notesSlide" Target="../notesSlides/notesSlide49.xml"/><Relationship Id="rId2" Type="http://schemas.openxmlformats.org/officeDocument/2006/relationships/tags" Target="../tags/tag292.xml"/><Relationship Id="rId1" Type="http://schemas.openxmlformats.org/officeDocument/2006/relationships/tags" Target="../tags/tag29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295.xml"/><Relationship Id="rId4" Type="http://schemas.openxmlformats.org/officeDocument/2006/relationships/tags" Target="../tags/tag294.xml"/><Relationship Id="rId9" Type="http://schemas.openxmlformats.org/officeDocument/2006/relationships/image" Target="../media/image56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1.xml"/><Relationship Id="rId7" Type="http://schemas.openxmlformats.org/officeDocument/2006/relationships/notesSlide" Target="../notesSlides/notesSlide5.xml"/><Relationship Id="rId2" Type="http://schemas.openxmlformats.org/officeDocument/2006/relationships/tags" Target="../tags/tag30.xml"/><Relationship Id="rId1" Type="http://schemas.openxmlformats.org/officeDocument/2006/relationships/tags" Target="../tags/tag2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3.xml"/><Relationship Id="rId4" Type="http://schemas.openxmlformats.org/officeDocument/2006/relationships/tags" Target="../tags/tag32.xml"/><Relationship Id="rId9" Type="http://schemas.openxmlformats.org/officeDocument/2006/relationships/image" Target="../media/image6.png"/></Relationships>
</file>

<file path=ppt/slides/_rels/slide50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298.xml"/><Relationship Id="rId7" Type="http://schemas.openxmlformats.org/officeDocument/2006/relationships/notesSlide" Target="../notesSlides/notesSlide50.xml"/><Relationship Id="rId2" Type="http://schemas.openxmlformats.org/officeDocument/2006/relationships/tags" Target="../tags/tag297.xml"/><Relationship Id="rId1" Type="http://schemas.openxmlformats.org/officeDocument/2006/relationships/tags" Target="../tags/tag296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0.xml"/><Relationship Id="rId4" Type="http://schemas.openxmlformats.org/officeDocument/2006/relationships/tags" Target="../tags/tag299.xml"/><Relationship Id="rId9" Type="http://schemas.openxmlformats.org/officeDocument/2006/relationships/image" Target="../media/image57.png"/></Relationships>
</file>

<file path=ppt/slides/_rels/slide5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03.xml"/><Relationship Id="rId7" Type="http://schemas.openxmlformats.org/officeDocument/2006/relationships/notesSlide" Target="../notesSlides/notesSlide51.xml"/><Relationship Id="rId2" Type="http://schemas.openxmlformats.org/officeDocument/2006/relationships/tags" Target="../tags/tag302.xml"/><Relationship Id="rId1" Type="http://schemas.openxmlformats.org/officeDocument/2006/relationships/tags" Target="../tags/tag301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05.xml"/><Relationship Id="rId4" Type="http://schemas.openxmlformats.org/officeDocument/2006/relationships/tags" Target="../tags/tag304.xml"/></Relationships>
</file>

<file path=ppt/slides/_rels/slide5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08.xml"/><Relationship Id="rId7" Type="http://schemas.openxmlformats.org/officeDocument/2006/relationships/notesSlide" Target="../notesSlides/notesSlide52.xml"/><Relationship Id="rId12" Type="http://schemas.openxmlformats.org/officeDocument/2006/relationships/image" Target="../media/image61.png"/><Relationship Id="rId2" Type="http://schemas.openxmlformats.org/officeDocument/2006/relationships/tags" Target="../tags/tag307.xml"/><Relationship Id="rId1" Type="http://schemas.openxmlformats.org/officeDocument/2006/relationships/tags" Target="../tags/tag306.xml"/><Relationship Id="rId6" Type="http://schemas.openxmlformats.org/officeDocument/2006/relationships/slideLayout" Target="../slideLayouts/slideLayout2.xml"/><Relationship Id="rId11" Type="http://schemas.openxmlformats.org/officeDocument/2006/relationships/image" Target="../media/image60.png"/><Relationship Id="rId5" Type="http://schemas.openxmlformats.org/officeDocument/2006/relationships/tags" Target="../tags/tag310.xml"/><Relationship Id="rId10" Type="http://schemas.openxmlformats.org/officeDocument/2006/relationships/image" Target="../media/image59.png"/><Relationship Id="rId4" Type="http://schemas.openxmlformats.org/officeDocument/2006/relationships/tags" Target="../tags/tag309.xml"/><Relationship Id="rId9" Type="http://schemas.openxmlformats.org/officeDocument/2006/relationships/image" Target="../media/image58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36.xml"/><Relationship Id="rId7" Type="http://schemas.openxmlformats.org/officeDocument/2006/relationships/notesSlide" Target="../notesSlides/notesSlide6.xml"/><Relationship Id="rId2" Type="http://schemas.openxmlformats.org/officeDocument/2006/relationships/tags" Target="../tags/tag35.xml"/><Relationship Id="rId1" Type="http://schemas.openxmlformats.org/officeDocument/2006/relationships/tags" Target="../tags/tag3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38.xml"/><Relationship Id="rId4" Type="http://schemas.openxmlformats.org/officeDocument/2006/relationships/tags" Target="../tags/tag37.xml"/><Relationship Id="rId9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1.xml"/><Relationship Id="rId7" Type="http://schemas.openxmlformats.org/officeDocument/2006/relationships/notesSlide" Target="../notesSlides/notesSlide7.xml"/><Relationship Id="rId2" Type="http://schemas.openxmlformats.org/officeDocument/2006/relationships/tags" Target="../tags/tag40.xml"/><Relationship Id="rId1" Type="http://schemas.openxmlformats.org/officeDocument/2006/relationships/tags" Target="../tags/tag3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3.xml"/><Relationship Id="rId4" Type="http://schemas.openxmlformats.org/officeDocument/2006/relationships/tags" Target="../tags/tag42.xml"/><Relationship Id="rId9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46.xml"/><Relationship Id="rId7" Type="http://schemas.openxmlformats.org/officeDocument/2006/relationships/notesSlide" Target="../notesSlides/notesSlide8.xml"/><Relationship Id="rId2" Type="http://schemas.openxmlformats.org/officeDocument/2006/relationships/tags" Target="../tags/tag45.xml"/><Relationship Id="rId1" Type="http://schemas.openxmlformats.org/officeDocument/2006/relationships/tags" Target="../tags/tag44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48.xml"/><Relationship Id="rId4" Type="http://schemas.openxmlformats.org/officeDocument/2006/relationships/tags" Target="../tags/tag47.xml"/><Relationship Id="rId9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openxmlformats.org/officeDocument/2006/relationships/tags" Target="../tags/tag51.xml"/><Relationship Id="rId7" Type="http://schemas.openxmlformats.org/officeDocument/2006/relationships/notesSlide" Target="../notesSlides/notesSlide9.xml"/><Relationship Id="rId2" Type="http://schemas.openxmlformats.org/officeDocument/2006/relationships/tags" Target="../tags/tag50.xml"/><Relationship Id="rId1" Type="http://schemas.openxmlformats.org/officeDocument/2006/relationships/tags" Target="../tags/tag49.xml"/><Relationship Id="rId6" Type="http://schemas.openxmlformats.org/officeDocument/2006/relationships/slideLayout" Target="../slideLayouts/slideLayout2.xml"/><Relationship Id="rId5" Type="http://schemas.openxmlformats.org/officeDocument/2006/relationships/tags" Target="../tags/tag53.xml"/><Relationship Id="rId4" Type="http://schemas.openxmlformats.org/officeDocument/2006/relationships/tags" Target="../tags/tag5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7" name="组合 7"/>
          <p:cNvGrpSpPr/>
          <p:nvPr/>
        </p:nvGrpSpPr>
        <p:grpSpPr>
          <a:xfrm>
            <a:off x="727279" y="4245161"/>
            <a:ext cx="1923454" cy="330103"/>
            <a:chOff x="0" y="0"/>
            <a:chExt cx="1318012" cy="330102"/>
          </a:xfrm>
        </p:grpSpPr>
        <p:sp>
          <p:nvSpPr>
            <p:cNvPr id="95" name="圆角矩形 8"/>
            <p:cNvSpPr/>
            <p:nvPr>
              <p:custDataLst>
                <p:tags r:id="rId12"/>
              </p:custDataLst>
            </p:nvPr>
          </p:nvSpPr>
          <p:spPr>
            <a:xfrm>
              <a:off x="11685" y="0"/>
              <a:ext cx="1285100" cy="330102"/>
            </a:xfrm>
            <a:prstGeom prst="roundRect">
              <a:avLst>
                <a:gd name="adj" fmla="val 50000"/>
              </a:avLst>
            </a:prstGeom>
            <a:solidFill>
              <a:srgbClr val="F84639"/>
            </a:solidFill>
            <a:ln w="12700" cap="flat">
              <a:noFill/>
              <a:miter lim="400000"/>
            </a:ln>
            <a:effectLst>
              <a:outerShdw blurRad="381000" rotWithShape="0">
                <a:srgbClr val="F84639">
                  <a:alpha val="50000"/>
                </a:srgbClr>
              </a:outerShdw>
            </a:effectLst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  <p:sp>
          <p:nvSpPr>
            <p:cNvPr id="96" name="文本框 9"/>
            <p:cNvSpPr txBox="1"/>
            <p:nvPr>
              <p:custDataLst>
                <p:tags r:id="rId13"/>
              </p:custDataLst>
            </p:nvPr>
          </p:nvSpPr>
          <p:spPr>
            <a:xfrm>
              <a:off x="0" y="43676"/>
              <a:ext cx="1318012" cy="259079"/>
            </a:xfrm>
            <a:prstGeom prst="rect">
              <a:avLst/>
            </a:prstGeom>
            <a:noFill/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t">
              <a:spAutoFit/>
            </a:bodyPr>
            <a:lstStyle>
              <a:lvl1pPr algn="ctr">
                <a:defRPr sz="1100">
                  <a:solidFill>
                    <a:srgbClr val="FFFFFF"/>
                  </a:solidFill>
                  <a:latin typeface="思源黑体 CN Medium"/>
                  <a:ea typeface="思源黑体 CN Medium"/>
                  <a:cs typeface="思源黑体 CN Medium"/>
                  <a:sym typeface="思源黑体 CN Medium"/>
                </a:defRPr>
              </a:lvl1pPr>
            </a:lstStyle>
            <a:p>
              <a:r>
                <a:rPr dirty="0" err="1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主讲人</a:t>
              </a:r>
              <a:r>
                <a:rPr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：</a:t>
              </a:r>
              <a:r>
                <a:rPr lang="zh-CN" altLang="en-US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 陆荣涛</a:t>
              </a:r>
            </a:p>
          </p:txBody>
        </p:sp>
      </p:grpSp>
      <p:sp>
        <p:nvSpPr>
          <p:cNvPr id="98" name="圆角矩形 12"/>
          <p:cNvSpPr/>
          <p:nvPr>
            <p:custDataLst>
              <p:tags r:id="rId2"/>
            </p:custDataLst>
          </p:nvPr>
        </p:nvSpPr>
        <p:spPr>
          <a:xfrm rot="2700000">
            <a:off x="2298525" y="7225096"/>
            <a:ext cx="7620001" cy="1388524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99" name="圆角矩形 15"/>
          <p:cNvSpPr/>
          <p:nvPr>
            <p:custDataLst>
              <p:tags r:id="rId3"/>
            </p:custDataLst>
          </p:nvPr>
        </p:nvSpPr>
        <p:spPr>
          <a:xfrm rot="2700000">
            <a:off x="-1520364" y="-244285"/>
            <a:ext cx="5474603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100" name="圆角矩形 16"/>
          <p:cNvSpPr/>
          <p:nvPr>
            <p:custDataLst>
              <p:tags r:id="rId4"/>
            </p:custDataLst>
          </p:nvPr>
        </p:nvSpPr>
        <p:spPr>
          <a:xfrm rot="2700000">
            <a:off x="7996390" y="299989"/>
            <a:ext cx="5474601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102" name="文本框 11"/>
          <p:cNvSpPr txBox="1"/>
          <p:nvPr>
            <p:custDataLst>
              <p:tags r:id="rId5"/>
            </p:custDataLst>
          </p:nvPr>
        </p:nvSpPr>
        <p:spPr>
          <a:xfrm>
            <a:off x="6747935" y="4259347"/>
            <a:ext cx="3154045" cy="38227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1900" spc="178">
                <a:solidFill>
                  <a:srgbClr val="2A2D34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lvl1pPr>
          </a:lstStyle>
          <a:p>
            <a:r>
              <a:rPr lang="zh-CN" dirty="0">
                <a:sym typeface="+mn-ea"/>
              </a:rPr>
              <a:t>Vue+Web3.js+Solidity</a:t>
            </a:r>
          </a:p>
        </p:txBody>
      </p:sp>
      <p:sp>
        <p:nvSpPr>
          <p:cNvPr id="104" name="文本框 11"/>
          <p:cNvSpPr txBox="1"/>
          <p:nvPr>
            <p:custDataLst>
              <p:tags r:id="rId6"/>
            </p:custDataLst>
          </p:nvPr>
        </p:nvSpPr>
        <p:spPr>
          <a:xfrm>
            <a:off x="659765" y="2190750"/>
            <a:ext cx="4422140" cy="49022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/>
          <a:p>
            <a:pPr>
              <a:defRPr sz="2600" spc="243">
                <a:solidFill>
                  <a:srgbClr val="2A2D34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pPr>
            <a:r>
              <a:rPr lang="zh-CN" altLang="en-US" b="1" dirty="0">
                <a:solidFill>
                  <a:srgbClr val="E45444"/>
                </a:solidFill>
              </a:rPr>
              <a:t>千锋</a:t>
            </a:r>
            <a:r>
              <a:rPr b="1" dirty="0">
                <a:solidFill>
                  <a:srgbClr val="E45444"/>
                </a:solidFill>
              </a:rPr>
              <a:t>HTML5</a:t>
            </a:r>
            <a:r>
              <a:rPr dirty="0"/>
              <a:t>大前端</a:t>
            </a:r>
            <a:r>
              <a:rPr lang="zh-CN" dirty="0"/>
              <a:t>教研院</a:t>
            </a:r>
          </a:p>
        </p:txBody>
      </p:sp>
      <p:grpSp>
        <p:nvGrpSpPr>
          <p:cNvPr id="108" name="组合 18"/>
          <p:cNvGrpSpPr/>
          <p:nvPr/>
        </p:nvGrpSpPr>
        <p:grpSpPr>
          <a:xfrm>
            <a:off x="3621665" y="-2873101"/>
            <a:ext cx="5571855" cy="5571856"/>
            <a:chOff x="0" y="0"/>
            <a:chExt cx="5571854" cy="5571854"/>
          </a:xfrm>
        </p:grpSpPr>
        <p:sp>
          <p:nvSpPr>
            <p:cNvPr id="106" name="圆角矩形 13"/>
            <p:cNvSpPr/>
            <p:nvPr>
              <p:custDataLst>
                <p:tags r:id="rId10"/>
              </p:custDataLst>
            </p:nvPr>
          </p:nvSpPr>
          <p:spPr>
            <a:xfrm rot="2700000">
              <a:off x="-47202" y="1679158"/>
              <a:ext cx="5666257" cy="2213538"/>
            </a:xfrm>
            <a:prstGeom prst="roundRect">
              <a:avLst>
                <a:gd name="adj" fmla="val 50000"/>
              </a:avLst>
            </a:prstGeom>
            <a:solidFill>
              <a:srgbClr val="F8463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  <p:sp>
          <p:nvSpPr>
            <p:cNvPr id="107" name="圆角矩形 14"/>
            <p:cNvSpPr/>
            <p:nvPr>
              <p:custDataLst>
                <p:tags r:id="rId11"/>
              </p:custDataLst>
            </p:nvPr>
          </p:nvSpPr>
          <p:spPr>
            <a:xfrm rot="2700000">
              <a:off x="362911" y="2062480"/>
              <a:ext cx="4819046" cy="144689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</p:grpSp>
      <p:sp>
        <p:nvSpPr>
          <p:cNvPr id="109" name="文本框 4"/>
          <p:cNvSpPr txBox="1"/>
          <p:nvPr>
            <p:custDataLst>
              <p:tags r:id="rId7"/>
            </p:custDataLst>
          </p:nvPr>
        </p:nvSpPr>
        <p:spPr>
          <a:xfrm>
            <a:off x="659927" y="2830831"/>
            <a:ext cx="9191948" cy="10134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6600" b="1">
                <a:solidFill>
                  <a:srgbClr val="F84639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lvl1pPr>
          </a:lstStyle>
          <a:p>
            <a:r>
              <a:rPr lang="en-US" altLang="zh-CN" sz="6000" dirty="0"/>
              <a:t>Web3.0·</a:t>
            </a:r>
            <a:r>
              <a:rPr lang="zh-CN" altLang="en-US" sz="6000" dirty="0"/>
              <a:t>从入门到实战</a:t>
            </a:r>
          </a:p>
        </p:txBody>
      </p:sp>
      <p:pic>
        <p:nvPicPr>
          <p:cNvPr id="3" name="图片 2"/>
          <p:cNvPicPr>
            <a:picLocks noChangeAspect="1"/>
          </p:cNvPicPr>
          <p:nvPr>
            <p:custDataLst>
              <p:tags r:id="rId8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2" y="314271"/>
            <a:ext cx="1837533" cy="554973"/>
          </a:xfrm>
          <a:prstGeom prst="rect">
            <a:avLst/>
          </a:prstGeom>
        </p:spPr>
      </p:pic>
      <p:pic>
        <p:nvPicPr>
          <p:cNvPr id="4" name="图像" descr="图像">
            <a:extLst>
              <a:ext uri="{FF2B5EF4-FFF2-40B4-BE49-F238E27FC236}">
                <a16:creationId xmlns:a16="http://schemas.microsoft.com/office/drawing/2014/main" id="{ADC3A5C1-FC0F-B341-F775-FFB477F340F6}"/>
              </a:ext>
            </a:extLst>
          </p:cNvPr>
          <p:cNvPicPr>
            <a:picLocks noChangeAspect="1"/>
          </p:cNvPicPr>
          <p:nvPr>
            <p:custDataLst>
              <p:tags r:id="rId9"/>
            </p:custDataLst>
          </p:nvPr>
        </p:nvPicPr>
        <p:blipFill>
          <a:blip r:embed="rId17"/>
          <a:stretch>
            <a:fillRect/>
          </a:stretch>
        </p:blipFill>
        <p:spPr>
          <a:xfrm>
            <a:off x="6488430" y="4781550"/>
            <a:ext cx="1236980" cy="1369060"/>
          </a:xfrm>
          <a:prstGeom prst="rect">
            <a:avLst/>
          </a:prstGeom>
          <a:ln w="12700">
            <a:miter lim="400000"/>
            <a:headEnd/>
            <a:tailEnd/>
          </a:ln>
          <a:effectLst>
            <a:reflection stA="50000" endPos="40000" dir="5400000" sy="-100000" algn="bl" rotWithShape="0"/>
          </a:effectLst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E707F295-25C9-EE39-993E-4D887133ACD8}"/>
              </a:ext>
            </a:extLst>
          </p:cNvPr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0735945" y="4743450"/>
            <a:ext cx="1478915" cy="1478915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8A0619D0-E01C-952D-9B77-EDE4E4382A5B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8609330" y="4772025"/>
            <a:ext cx="1457960" cy="1457960"/>
          </a:xfrm>
          <a:prstGeom prst="rect">
            <a:avLst/>
          </a:prstGeom>
          <a:effectLst>
            <a:reflection blurRad="6350" stA="52000" endA="300" endPos="35000" dir="5400000" sy="-100000" algn="bl" rotWithShape="0"/>
          </a:effectLst>
        </p:spPr>
      </p:pic>
      <p:sp>
        <p:nvSpPr>
          <p:cNvPr id="11" name="加号 10">
            <a:extLst>
              <a:ext uri="{FF2B5EF4-FFF2-40B4-BE49-F238E27FC236}">
                <a16:creationId xmlns:a16="http://schemas.microsoft.com/office/drawing/2014/main" id="{534D0CD5-9CD1-19EC-82D3-6BF74C7A3164}"/>
              </a:ext>
            </a:extLst>
          </p:cNvPr>
          <p:cNvSpPr/>
          <p:nvPr/>
        </p:nvSpPr>
        <p:spPr>
          <a:xfrm>
            <a:off x="7659370" y="4970543"/>
            <a:ext cx="1140460" cy="944678"/>
          </a:xfrm>
          <a:prstGeom prst="mathPlus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12" name="加号 11">
            <a:extLst>
              <a:ext uri="{FF2B5EF4-FFF2-40B4-BE49-F238E27FC236}">
                <a16:creationId xmlns:a16="http://schemas.microsoft.com/office/drawing/2014/main" id="{355D7D94-5BCF-B31C-3562-2B45EE4DC1B9}"/>
              </a:ext>
            </a:extLst>
          </p:cNvPr>
          <p:cNvSpPr/>
          <p:nvPr/>
        </p:nvSpPr>
        <p:spPr>
          <a:xfrm>
            <a:off x="9894231" y="5051892"/>
            <a:ext cx="1140460" cy="944678"/>
          </a:xfrm>
          <a:prstGeom prst="mathPlus">
            <a:avLst/>
          </a:prstGeom>
          <a:gradFill>
            <a:gsLst>
              <a:gs pos="0">
                <a:srgbClr val="FE4444"/>
              </a:gs>
              <a:gs pos="100000">
                <a:srgbClr val="832B2B"/>
              </a:gs>
            </a:gsLst>
            <a:lin scaled="0"/>
          </a:gradFill>
          <a:ln w="25400" cap="flat">
            <a:noFill/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DFFBDA-382D-FEE9-4400-70EC4C3A045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</a:t>
            </a:fld>
            <a:endParaRPr lang="en-US" altLang="zh-CN"/>
          </a:p>
        </p:txBody>
      </p:sp>
    </p:spTree>
    <p:custDataLst>
      <p:tags r:id="rId1"/>
    </p:custData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 advAuto="0"/>
      <p:bldP spid="99" grpId="0" animBg="1" advAuto="0"/>
      <p:bldP spid="100" grpId="0" animBg="1" advAuto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数字世界与物理世界的交叠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81AA982-C869-12FF-FB68-CF93997E8E7F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98355" y="2325277"/>
            <a:ext cx="8974235" cy="2781409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E3A666C-1E02-1C1F-B79B-315F42C72E7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752025267"/>
      </p:ext>
    </p:extLst>
  </p:cSld>
  <p:clrMapOvr>
    <a:masterClrMapping/>
  </p:clrMapOvr>
  <p:transition spd="med">
    <p:pull/>
  </p:transition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土地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NFT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3B1D0565-808E-94EE-754A-7BB92F880362}"/>
              </a:ext>
            </a:extLst>
          </p:cNvPr>
          <p:cNvGrpSpPr/>
          <p:nvPr/>
        </p:nvGrpSpPr>
        <p:grpSpPr>
          <a:xfrm>
            <a:off x="1837948" y="1988698"/>
            <a:ext cx="7936156" cy="3669888"/>
            <a:chOff x="1837948" y="1988698"/>
            <a:chExt cx="7936156" cy="3669888"/>
          </a:xfrm>
        </p:grpSpPr>
        <p:pic>
          <p:nvPicPr>
            <p:cNvPr id="6146" name="Picture 2">
              <a:extLst>
                <a:ext uri="{FF2B5EF4-FFF2-40B4-BE49-F238E27FC236}">
                  <a16:creationId xmlns:a16="http://schemas.microsoft.com/office/drawing/2014/main" id="{CDE05421-4C7A-4C86-C695-3EC0C0042631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837948" y="2267686"/>
              <a:ext cx="7632700" cy="33909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" name="矩形 3">
              <a:extLst>
                <a:ext uri="{FF2B5EF4-FFF2-40B4-BE49-F238E27FC236}">
                  <a16:creationId xmlns:a16="http://schemas.microsoft.com/office/drawing/2014/main" id="{E9FF5289-E481-CF05-3B03-63BC5E005AF8}"/>
                </a:ext>
              </a:extLst>
            </p:cNvPr>
            <p:cNvSpPr/>
            <p:nvPr/>
          </p:nvSpPr>
          <p:spPr>
            <a:xfrm>
              <a:off x="8154531" y="1988698"/>
              <a:ext cx="1619573" cy="369328"/>
            </a:xfrm>
            <a:prstGeom prst="rect">
              <a:avLst/>
            </a:prstGeom>
            <a:solidFill>
              <a:srgbClr val="FFFFFF"/>
            </a:solidFill>
            <a:ln w="25400" cap="flat">
              <a:noFill/>
              <a:prstDash val="solid"/>
              <a:round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spcFirstLastPara="1" vertOverflow="overflow" horzOverflow="overflow" vert="horz" wrap="square" lIns="45718" tIns="45718" rIns="45718" bIns="45718" numCol="1" spcCol="38100" rtlCol="0" anchor="ctr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endParaRPr kumimoji="0" lang="zh-CN" altLang="en-US" sz="1800" b="0" i="0" u="none" strike="noStrike" cap="none" spc="0" normalizeH="0" baseline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endParaRP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58DC09C-9FE7-153C-5054-AEDAC55D74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97084112"/>
      </p:ext>
    </p:extLst>
  </p:cSld>
  <p:clrMapOvr>
    <a:masterClrMapping/>
  </p:clrMapOvr>
  <p:transition spd="med">
    <p:pull/>
  </p:transition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游戏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NFT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2BDED55-D0C4-2A9A-A58B-4D26548AF7F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729353" y="2291051"/>
            <a:ext cx="7772400" cy="263249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6BFFD61E-B586-8EB3-E4BA-F12D396F852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00981195"/>
      </p:ext>
    </p:extLst>
  </p:cSld>
  <p:clrMapOvr>
    <a:masterClrMapping/>
  </p:clrMapOvr>
  <p:transition spd="med">
    <p:pull/>
  </p:transition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数字藏品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NFT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pic>
        <p:nvPicPr>
          <p:cNvPr id="8194" name="Picture 2">
            <a:extLst>
              <a:ext uri="{FF2B5EF4-FFF2-40B4-BE49-F238E27FC236}">
                <a16:creationId xmlns:a16="http://schemas.microsoft.com/office/drawing/2014/main" id="{547D6557-7B80-1223-22ED-3BAC447CBE6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67466" y="2180346"/>
            <a:ext cx="7632700" cy="2743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945C3E-D8E0-14C9-F0F0-D9099532A1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8789073"/>
      </p:ext>
    </p:extLst>
  </p:cSld>
  <p:clrMapOvr>
    <a:masterClrMapping/>
  </p:clrMapOvr>
  <p:transition spd="med">
    <p:pull/>
  </p:transition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数字孪生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0A6AF1E-926A-85DD-BFAA-26469714287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14</a:t>
            </a:fld>
            <a:endParaRPr lang="en-US" altLang="zh-CN"/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41DFF6F7-4023-9199-4B38-B90993F58B9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" y="2267684"/>
            <a:ext cx="6400609" cy="2118336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74C687AE-2638-3DF2-DADE-E9EC94669A9D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285951" y="2267683"/>
            <a:ext cx="3691405" cy="2118327"/>
          </a:xfrm>
          <a:prstGeom prst="rect">
            <a:avLst/>
          </a:prstGeom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859496237"/>
      </p:ext>
    </p:extLst>
  </p:cSld>
  <p:clrMapOvr>
    <a:masterClrMapping/>
  </p:clrMapOvr>
  <p:transition spd="med">
    <p:pull/>
  </p:transition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Web3·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区块链支撑的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Web3.0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E929EC87-0230-FE5A-3816-BD7EFFE9EF8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892929" y="2108282"/>
            <a:ext cx="7042842" cy="401531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7D05842-DA1A-E66F-3A73-9EE45AD516F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15823227"/>
      </p:ext>
    </p:extLst>
  </p:cSld>
  <p:clrMapOvr>
    <a:masterClrMapping/>
  </p:clrMapOvr>
  <p:transition spd="med">
    <p:pull/>
  </p:transition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Web3·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再举两个例子</a:t>
            </a:r>
          </a:p>
        </p:txBody>
      </p:sp>
      <p:pic>
        <p:nvPicPr>
          <p:cNvPr id="11266" name="Picture 2">
            <a:extLst>
              <a:ext uri="{FF2B5EF4-FFF2-40B4-BE49-F238E27FC236}">
                <a16:creationId xmlns:a16="http://schemas.microsoft.com/office/drawing/2014/main" id="{08687F24-2DE7-F3CA-FD4F-A77F749202A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3890" y="2437287"/>
            <a:ext cx="3845600" cy="256213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图片 1">
            <a:extLst>
              <a:ext uri="{FF2B5EF4-FFF2-40B4-BE49-F238E27FC236}">
                <a16:creationId xmlns:a16="http://schemas.microsoft.com/office/drawing/2014/main" id="{6E9E8492-16EF-1076-F274-FB58255C7196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787175" y="2437287"/>
            <a:ext cx="2773129" cy="256213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DBB4340B-0924-5CEC-3208-E33BD99E2DA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39991313"/>
      </p:ext>
    </p:extLst>
  </p:cSld>
  <p:clrMapOvr>
    <a:masterClrMapping/>
  </p:clrMapOvr>
  <p:transition spd="med">
    <p:pull/>
  </p:transition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圆角矩形 12"/>
          <p:cNvSpPr/>
          <p:nvPr>
            <p:custDataLst>
              <p:tags r:id="rId2"/>
            </p:custDataLst>
          </p:nvPr>
        </p:nvSpPr>
        <p:spPr>
          <a:xfrm rot="2700000">
            <a:off x="2298525" y="7225096"/>
            <a:ext cx="7620001" cy="1388524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99" name="圆角矩形 15"/>
          <p:cNvSpPr/>
          <p:nvPr>
            <p:custDataLst>
              <p:tags r:id="rId3"/>
            </p:custDataLst>
          </p:nvPr>
        </p:nvSpPr>
        <p:spPr>
          <a:xfrm rot="2700000">
            <a:off x="-1520364" y="-244285"/>
            <a:ext cx="5474603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100" name="圆角矩形 16"/>
          <p:cNvSpPr/>
          <p:nvPr>
            <p:custDataLst>
              <p:tags r:id="rId4"/>
            </p:custDataLst>
          </p:nvPr>
        </p:nvSpPr>
        <p:spPr>
          <a:xfrm rot="2700000">
            <a:off x="7996390" y="299989"/>
            <a:ext cx="5474601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grpSp>
        <p:nvGrpSpPr>
          <p:cNvPr id="108" name="组合 18"/>
          <p:cNvGrpSpPr/>
          <p:nvPr/>
        </p:nvGrpSpPr>
        <p:grpSpPr>
          <a:xfrm>
            <a:off x="3621665" y="-2873101"/>
            <a:ext cx="5571855" cy="5571856"/>
            <a:chOff x="0" y="0"/>
            <a:chExt cx="5571854" cy="5571854"/>
          </a:xfrm>
        </p:grpSpPr>
        <p:sp>
          <p:nvSpPr>
            <p:cNvPr id="106" name="圆角矩形 13"/>
            <p:cNvSpPr/>
            <p:nvPr>
              <p:custDataLst>
                <p:tags r:id="rId7"/>
              </p:custDataLst>
            </p:nvPr>
          </p:nvSpPr>
          <p:spPr>
            <a:xfrm rot="2700000">
              <a:off x="-47202" y="1679158"/>
              <a:ext cx="5666257" cy="2213538"/>
            </a:xfrm>
            <a:prstGeom prst="roundRect">
              <a:avLst>
                <a:gd name="adj" fmla="val 50000"/>
              </a:avLst>
            </a:prstGeom>
            <a:solidFill>
              <a:srgbClr val="F8463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  <p:sp>
          <p:nvSpPr>
            <p:cNvPr id="107" name="圆角矩形 14"/>
            <p:cNvSpPr/>
            <p:nvPr>
              <p:custDataLst>
                <p:tags r:id="rId8"/>
              </p:custDataLst>
            </p:nvPr>
          </p:nvSpPr>
          <p:spPr>
            <a:xfrm rot="2700000">
              <a:off x="362911" y="2062480"/>
              <a:ext cx="4819046" cy="144689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2" y="314271"/>
            <a:ext cx="1837533" cy="554973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B0EC828D-6DE3-C63A-BC80-E6A3B906DB0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525" y="2912934"/>
            <a:ext cx="12192000" cy="10134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6600" b="1">
                <a:solidFill>
                  <a:srgbClr val="F84639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lvl1pPr>
          </a:lstStyle>
          <a:p>
            <a:pPr algn="ctr"/>
            <a:r>
              <a:rPr lang="zh-CN" altLang="en-US" sz="6000" dirty="0"/>
              <a:t>区块链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6579A57-3261-0A81-F7E2-075F9711025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0244730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 advAuto="0"/>
      <p:bldP spid="99" grpId="0" animBg="1" advAuto="0"/>
      <p:bldP spid="100" grpId="0" animBg="1" advAuto="0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定义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AB25EC6-5DDF-E05A-8648-A052169F2F2E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203450" y="2285365"/>
            <a:ext cx="7785100" cy="2324100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F96151C5-F3CA-51F3-3888-1A33F8D69C9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2649855" y="4382512"/>
            <a:ext cx="6892290" cy="10134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Helvetica"/>
              </a:rPr>
              <a:t>区块</a:t>
            </a:r>
            <a:r>
              <a:rPr kumimoji="0" lang="en-US" altLang="zh-CN" sz="4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Helvetica"/>
              </a:rPr>
              <a:t> + </a:t>
            </a:r>
            <a:r>
              <a:rPr kumimoji="0" lang="zh-CN" altLang="en-US" sz="40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微软雅黑" charset="-122"/>
                <a:ea typeface="微软雅黑" charset="-122"/>
                <a:cs typeface="微软雅黑" charset="-122"/>
                <a:sym typeface="Helvetica"/>
              </a:rPr>
              <a:t>链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F21B9FD-3A1C-5420-82CD-E7F3A9898B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29057107"/>
      </p:ext>
    </p:extLst>
  </p:cSld>
  <p:clrMapOvr>
    <a:masterClrMapping/>
  </p:clrMapOvr>
  <p:transition spd="med">
    <p:pull/>
  </p:transition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特征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A6BED7EF-FEDD-3E9F-7B25-B6A888E594FA}"/>
              </a:ext>
            </a:extLst>
          </p:cNvPr>
          <p:cNvGrpSpPr/>
          <p:nvPr/>
        </p:nvGrpSpPr>
        <p:grpSpPr>
          <a:xfrm>
            <a:off x="1798832" y="2640350"/>
            <a:ext cx="7982666" cy="2174620"/>
            <a:chOff x="4839" y="3222"/>
            <a:chExt cx="12571" cy="3425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F43C9115-44F1-A67B-58CB-6CE410D90BB0}"/>
                </a:ext>
              </a:extLst>
            </p:cNvPr>
            <p:cNvSpPr/>
            <p:nvPr/>
          </p:nvSpPr>
          <p:spPr>
            <a:xfrm>
              <a:off x="5022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A73BE60-399E-968E-A74B-EEFCFA6C2279}"/>
                </a:ext>
              </a:extLst>
            </p:cNvPr>
            <p:cNvSpPr/>
            <p:nvPr/>
          </p:nvSpPr>
          <p:spPr>
            <a:xfrm>
              <a:off x="4839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7630AB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CBCA7D56-D81B-0B42-DD6D-5E81DB1102DB}"/>
                </a:ext>
              </a:extLst>
            </p:cNvPr>
            <p:cNvSpPr/>
            <p:nvPr/>
          </p:nvSpPr>
          <p:spPr>
            <a:xfrm>
              <a:off x="5218" y="4155"/>
              <a:ext cx="2664" cy="1675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去中心化</a:t>
              </a:r>
              <a:endParaRPr lang="en-US" altLang="zh-CN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spcBef>
                  <a:spcPts val="1295"/>
                </a:spcBef>
              </a:pPr>
              <a:r>
                <a:rPr lang="zh-CN" altLang="en-US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对等网络每个节点即使服务器又是客户端</a:t>
              </a: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452272B6-3B91-B0F1-E494-EE289C1AED25}"/>
                </a:ext>
              </a:extLst>
            </p:cNvPr>
            <p:cNvSpPr/>
            <p:nvPr/>
          </p:nvSpPr>
          <p:spPr>
            <a:xfrm>
              <a:off x="14169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E2A47418-418C-6886-208B-1DA4C88954F0}"/>
                </a:ext>
              </a:extLst>
            </p:cNvPr>
            <p:cNvSpPr/>
            <p:nvPr/>
          </p:nvSpPr>
          <p:spPr>
            <a:xfrm>
              <a:off x="13986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93D250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18BB7CF-54CD-C480-3961-02E480CF0FDA}"/>
                </a:ext>
              </a:extLst>
            </p:cNvPr>
            <p:cNvSpPr/>
            <p:nvPr/>
          </p:nvSpPr>
          <p:spPr>
            <a:xfrm>
              <a:off x="14365" y="4155"/>
              <a:ext cx="2664" cy="1675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不可篡改</a:t>
              </a:r>
              <a:endParaRPr lang="en-US" altLang="zh-CN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spcBef>
                  <a:spcPts val="1295"/>
                </a:spcBef>
              </a:pPr>
              <a:r>
                <a:rPr lang="zh-CN" altLang="en-US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修改数据会影响整个链的其他数据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8BEF0440-FFC4-D5F9-DA34-5024FC79E32F}"/>
                </a:ext>
              </a:extLst>
            </p:cNvPr>
            <p:cNvSpPr/>
            <p:nvPr/>
          </p:nvSpPr>
          <p:spPr>
            <a:xfrm>
              <a:off x="9504" y="3407"/>
              <a:ext cx="3056" cy="3056"/>
            </a:xfrm>
            <a:prstGeom prst="ellips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0909C5B9-C2A0-0263-BD5A-CB12BB2AD950}"/>
                </a:ext>
              </a:extLst>
            </p:cNvPr>
            <p:cNvSpPr/>
            <p:nvPr/>
          </p:nvSpPr>
          <p:spPr>
            <a:xfrm>
              <a:off x="9320" y="3223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13C262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3C16BB9B-0151-E50C-151C-90B596292C21}"/>
                </a:ext>
              </a:extLst>
            </p:cNvPr>
            <p:cNvSpPr/>
            <p:nvPr/>
          </p:nvSpPr>
          <p:spPr>
            <a:xfrm>
              <a:off x="9700" y="4156"/>
              <a:ext cx="2664" cy="1360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26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共识机制</a:t>
              </a:r>
              <a:endParaRPr lang="en-US" altLang="zh-CN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  <a:p>
              <a:pPr algn="ctr">
                <a:spcBef>
                  <a:spcPts val="1295"/>
                </a:spcBef>
              </a:pPr>
              <a:r>
                <a:rPr lang="zh-CN" altLang="en-US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PoW 和</a:t>
              </a:r>
              <a:r>
                <a:rPr lang="en-US" altLang="zh-CN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 </a:t>
              </a:r>
              <a:r>
                <a:rPr lang="zh-CN" altLang="en-US" sz="1300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PoS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FBCB848-4C71-C5DD-27AE-F0E7BA4520C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19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080266194"/>
      </p:ext>
    </p:extLst>
  </p:cSld>
  <p:clrMapOvr>
    <a:masterClrMapping/>
  </p:clrMapOvr>
  <p:transition spd="med">
    <p:pull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1" i="0" u="none" strike="noStrike" cap="none" spc="0" normalizeH="0" baseline="0" dirty="0">
                <a:ln>
                  <a:noFill/>
                </a:ln>
                <a:solidFill>
                  <a:srgbClr val="C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Helvetica"/>
              </a:rPr>
              <a:t>前言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课程安排</a:t>
            </a:r>
          </a:p>
        </p:txBody>
      </p:sp>
      <p:sp>
        <p:nvSpPr>
          <p:cNvPr id="2" name="剪去对角的矩形 1">
            <a:extLst>
              <a:ext uri="{FF2B5EF4-FFF2-40B4-BE49-F238E27FC236}">
                <a16:creationId xmlns:a16="http://schemas.microsoft.com/office/drawing/2014/main" id="{35C128FD-7234-F136-752C-5C80B7BBA985}"/>
              </a:ext>
            </a:extLst>
          </p:cNvPr>
          <p:cNvSpPr>
            <a:spLocks/>
          </p:cNvSpPr>
          <p:nvPr/>
        </p:nvSpPr>
        <p:spPr>
          <a:xfrm>
            <a:off x="2197916" y="3092785"/>
            <a:ext cx="2642532" cy="129600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en-US" altLang="zh-CN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Web3.0</a:t>
            </a: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chemeClr val="bg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 快速入门</a:t>
            </a:r>
          </a:p>
        </p:txBody>
      </p:sp>
      <p:sp>
        <p:nvSpPr>
          <p:cNvPr id="4" name="剪去对角的矩形 3">
            <a:extLst>
              <a:ext uri="{FF2B5EF4-FFF2-40B4-BE49-F238E27FC236}">
                <a16:creationId xmlns:a16="http://schemas.microsoft.com/office/drawing/2014/main" id="{5CCC2D50-849E-F77D-29D9-D79A5BDF3683}"/>
              </a:ext>
            </a:extLst>
          </p:cNvPr>
          <p:cNvSpPr>
            <a:spLocks/>
          </p:cNvSpPr>
          <p:nvPr/>
        </p:nvSpPr>
        <p:spPr>
          <a:xfrm>
            <a:off x="6453556" y="3092785"/>
            <a:ext cx="2642532" cy="1299600"/>
          </a:xfrm>
          <a:prstGeom prst="snip2DiagRect">
            <a:avLst/>
          </a:prstGeom>
          <a:ln/>
        </p:spPr>
        <p:style>
          <a:lnRef idx="3">
            <a:schemeClr val="lt1"/>
          </a:lnRef>
          <a:fillRef idx="1">
            <a:schemeClr val="accent2"/>
          </a:fillRef>
          <a:effectRef idx="1">
            <a:schemeClr val="accent2"/>
          </a:effectRef>
          <a:fontRef idx="minor">
            <a:schemeClr val="lt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zh-CN" altLang="en-US" dirty="0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打造链上简历</a:t>
            </a:r>
            <a:r>
              <a:rPr lang="en-US" altLang="zh-CN" dirty="0" err="1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DApp</a:t>
            </a:r>
            <a:endParaRPr lang="zh-CN" altLang="en-US" dirty="0">
              <a:solidFill>
                <a:schemeClr val="bg1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8195274-7FEE-CD54-60E5-84FACAB2B6E9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99227966"/>
      </p:ext>
    </p:extLst>
  </p:cSld>
  <p:clrMapOvr>
    <a:masterClrMapping/>
  </p:clrMapOvr>
  <p:transition spd="med">
    <p:pull/>
  </p:transition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2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应用场景</a:t>
            </a:r>
          </a:p>
        </p:txBody>
      </p:sp>
      <p:sp>
        <p:nvSpPr>
          <p:cNvPr id="4" name="Freeform 50">
            <a:extLst>
              <a:ext uri="{FF2B5EF4-FFF2-40B4-BE49-F238E27FC236}">
                <a16:creationId xmlns:a16="http://schemas.microsoft.com/office/drawing/2014/main" id="{54CBD7C5-8CF7-0400-28EC-EF0B588BC0A6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3640326" y="2795534"/>
            <a:ext cx="1462328" cy="1267652"/>
          </a:xfrm>
          <a:custGeom>
            <a:avLst/>
            <a:gdLst>
              <a:gd name="T0" fmla="*/ 0 w 646"/>
              <a:gd name="T1" fmla="*/ 279 h 560"/>
              <a:gd name="T2" fmla="*/ 161 w 646"/>
              <a:gd name="T3" fmla="*/ 0 h 560"/>
              <a:gd name="T4" fmla="*/ 484 w 646"/>
              <a:gd name="T5" fmla="*/ 0 h 560"/>
              <a:gd name="T6" fmla="*/ 646 w 646"/>
              <a:gd name="T7" fmla="*/ 279 h 560"/>
              <a:gd name="T8" fmla="*/ 484 w 646"/>
              <a:gd name="T9" fmla="*/ 560 h 560"/>
              <a:gd name="T10" fmla="*/ 161 w 646"/>
              <a:gd name="T11" fmla="*/ 560 h 560"/>
              <a:gd name="T12" fmla="*/ 0 w 646"/>
              <a:gd name="T13" fmla="*/ 279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0">
                <a:moveTo>
                  <a:pt x="0" y="279"/>
                </a:moveTo>
                <a:lnTo>
                  <a:pt x="161" y="0"/>
                </a:lnTo>
                <a:lnTo>
                  <a:pt x="484" y="0"/>
                </a:lnTo>
                <a:lnTo>
                  <a:pt x="646" y="279"/>
                </a:lnTo>
                <a:lnTo>
                  <a:pt x="484" y="560"/>
                </a:lnTo>
                <a:lnTo>
                  <a:pt x="161" y="560"/>
                </a:lnTo>
                <a:lnTo>
                  <a:pt x="0" y="2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5" name="Freeform 57">
            <a:extLst>
              <a:ext uri="{FF2B5EF4-FFF2-40B4-BE49-F238E27FC236}">
                <a16:creationId xmlns:a16="http://schemas.microsoft.com/office/drawing/2014/main" id="{5ADFADE3-8C6D-E778-F09E-5FC99F301AE6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1353851" y="2797300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6" name="Freeform 64">
            <a:extLst>
              <a:ext uri="{FF2B5EF4-FFF2-40B4-BE49-F238E27FC236}">
                <a16:creationId xmlns:a16="http://schemas.microsoft.com/office/drawing/2014/main" id="{6A1EC702-E640-A100-DE5B-166B865D8B93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5934108" y="2797300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7" name="Freeform 71">
            <a:extLst>
              <a:ext uri="{FF2B5EF4-FFF2-40B4-BE49-F238E27FC236}">
                <a16:creationId xmlns:a16="http://schemas.microsoft.com/office/drawing/2014/main" id="{2DDDA998-CB0A-DB12-C280-611CD6510D53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7088459" y="3429994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8" name="Freeform 78">
            <a:extLst>
              <a:ext uri="{FF2B5EF4-FFF2-40B4-BE49-F238E27FC236}">
                <a16:creationId xmlns:a16="http://schemas.microsoft.com/office/drawing/2014/main" id="{7E22D985-BA33-B031-734E-142782F16B73}"/>
              </a:ext>
            </a:extLst>
          </p:cNvPr>
          <p:cNvSpPr/>
          <p:nvPr>
            <p:custDataLst>
              <p:tags r:id="rId10"/>
            </p:custDataLst>
          </p:nvPr>
        </p:nvSpPr>
        <p:spPr bwMode="auto">
          <a:xfrm>
            <a:off x="4783248" y="3429000"/>
            <a:ext cx="1462328" cy="1269917"/>
          </a:xfrm>
          <a:custGeom>
            <a:avLst/>
            <a:gdLst>
              <a:gd name="T0" fmla="*/ 0 w 646"/>
              <a:gd name="T1" fmla="*/ 281 h 561"/>
              <a:gd name="T2" fmla="*/ 161 w 646"/>
              <a:gd name="T3" fmla="*/ 0 h 561"/>
              <a:gd name="T4" fmla="*/ 484 w 646"/>
              <a:gd name="T5" fmla="*/ 0 h 561"/>
              <a:gd name="T6" fmla="*/ 646 w 646"/>
              <a:gd name="T7" fmla="*/ 281 h 561"/>
              <a:gd name="T8" fmla="*/ 484 w 646"/>
              <a:gd name="T9" fmla="*/ 561 h 561"/>
              <a:gd name="T10" fmla="*/ 161 w 646"/>
              <a:gd name="T11" fmla="*/ 561 h 561"/>
              <a:gd name="T12" fmla="*/ 0 w 646"/>
              <a:gd name="T13" fmla="*/ 28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1">
                <a:moveTo>
                  <a:pt x="0" y="281"/>
                </a:moveTo>
                <a:lnTo>
                  <a:pt x="161" y="0"/>
                </a:lnTo>
                <a:lnTo>
                  <a:pt x="484" y="0"/>
                </a:lnTo>
                <a:lnTo>
                  <a:pt x="646" y="281"/>
                </a:lnTo>
                <a:lnTo>
                  <a:pt x="484" y="561"/>
                </a:lnTo>
                <a:lnTo>
                  <a:pt x="161" y="561"/>
                </a:lnTo>
                <a:lnTo>
                  <a:pt x="0" y="2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9" name="Freeform 85">
            <a:extLst>
              <a:ext uri="{FF2B5EF4-FFF2-40B4-BE49-F238E27FC236}">
                <a16:creationId xmlns:a16="http://schemas.microsoft.com/office/drawing/2014/main" id="{60052391-E025-E50E-DFDE-9DEA15AE4D93}"/>
              </a:ext>
            </a:extLst>
          </p:cNvPr>
          <p:cNvSpPr/>
          <p:nvPr>
            <p:custDataLst>
              <p:tags r:id="rId11"/>
            </p:custDataLst>
          </p:nvPr>
        </p:nvSpPr>
        <p:spPr bwMode="auto">
          <a:xfrm>
            <a:off x="2496771" y="3429995"/>
            <a:ext cx="1464592" cy="1265389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6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0" name="Rectangle 52">
            <a:extLst>
              <a:ext uri="{FF2B5EF4-FFF2-40B4-BE49-F238E27FC236}">
                <a16:creationId xmlns:a16="http://schemas.microsoft.com/office/drawing/2014/main" id="{A7F96385-B90C-BC4F-7DCA-FAC82F66726E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751459" y="3314211"/>
            <a:ext cx="59563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能源</a:t>
            </a:r>
          </a:p>
        </p:txBody>
      </p:sp>
      <p:sp>
        <p:nvSpPr>
          <p:cNvPr id="21" name="Rectangle 53">
            <a:extLst>
              <a:ext uri="{FF2B5EF4-FFF2-40B4-BE49-F238E27FC236}">
                <a16:creationId xmlns:a16="http://schemas.microsoft.com/office/drawing/2014/main" id="{A404202D-1DA9-D582-84A6-8E3435FD4F01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2904581" y="3909677"/>
            <a:ext cx="59690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金融</a:t>
            </a:r>
          </a:p>
        </p:txBody>
      </p:sp>
      <p:sp>
        <p:nvSpPr>
          <p:cNvPr id="22" name="Rectangle 55">
            <a:extLst>
              <a:ext uri="{FF2B5EF4-FFF2-40B4-BE49-F238E27FC236}">
                <a16:creationId xmlns:a16="http://schemas.microsoft.com/office/drawing/2014/main" id="{0B4D31EF-D392-8F90-FF2A-D43EDDA0C034}"/>
              </a:ext>
            </a:extLst>
          </p:cNvPr>
          <p:cNvSpPr/>
          <p:nvPr>
            <p:custDataLst>
              <p:tags r:id="rId14"/>
            </p:custDataLst>
          </p:nvPr>
        </p:nvSpPr>
        <p:spPr>
          <a:xfrm>
            <a:off x="6374980" y="3322482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众筹</a:t>
            </a:r>
          </a:p>
        </p:txBody>
      </p:sp>
      <p:sp>
        <p:nvSpPr>
          <p:cNvPr id="23" name="Rectangle 56">
            <a:extLst>
              <a:ext uri="{FF2B5EF4-FFF2-40B4-BE49-F238E27FC236}">
                <a16:creationId xmlns:a16="http://schemas.microsoft.com/office/drawing/2014/main" id="{E042B274-94B7-12A6-550B-6B4386835CA7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182135" y="3932225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零售</a:t>
            </a:r>
          </a:p>
        </p:txBody>
      </p:sp>
      <p:sp>
        <p:nvSpPr>
          <p:cNvPr id="24" name="Rectangle 57">
            <a:extLst>
              <a:ext uri="{FF2B5EF4-FFF2-40B4-BE49-F238E27FC236}">
                <a16:creationId xmlns:a16="http://schemas.microsoft.com/office/drawing/2014/main" id="{25B3D6BE-DD3C-0D68-9D3F-246D98896CB1}"/>
              </a:ext>
            </a:extLst>
          </p:cNvPr>
          <p:cNvSpPr/>
          <p:nvPr>
            <p:custDataLst>
              <p:tags r:id="rId16"/>
            </p:custDataLst>
          </p:nvPr>
        </p:nvSpPr>
        <p:spPr>
          <a:xfrm>
            <a:off x="3809675" y="3313576"/>
            <a:ext cx="10515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媒体娱乐</a:t>
            </a:r>
          </a:p>
        </p:txBody>
      </p:sp>
      <p:sp>
        <p:nvSpPr>
          <p:cNvPr id="25" name="Rectangle 55">
            <a:extLst>
              <a:ext uri="{FF2B5EF4-FFF2-40B4-BE49-F238E27FC236}">
                <a16:creationId xmlns:a16="http://schemas.microsoft.com/office/drawing/2014/main" id="{0960CCD5-695A-5338-40D7-3D2438EE911B}"/>
              </a:ext>
            </a:extLst>
          </p:cNvPr>
          <p:cNvSpPr/>
          <p:nvPr>
            <p:custDataLst>
              <p:tags r:id="rId17"/>
            </p:custDataLst>
          </p:nvPr>
        </p:nvSpPr>
        <p:spPr>
          <a:xfrm>
            <a:off x="7523576" y="3909042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溯源</a:t>
            </a:r>
          </a:p>
        </p:txBody>
      </p:sp>
      <p:sp>
        <p:nvSpPr>
          <p:cNvPr id="26" name="Freeform 57">
            <a:extLst>
              <a:ext uri="{FF2B5EF4-FFF2-40B4-BE49-F238E27FC236}">
                <a16:creationId xmlns:a16="http://schemas.microsoft.com/office/drawing/2014/main" id="{B7257130-6B44-603F-DC32-6FF0B196576B}"/>
              </a:ext>
            </a:extLst>
          </p:cNvPr>
          <p:cNvSpPr/>
          <p:nvPr>
            <p:custDataLst>
              <p:tags r:id="rId18"/>
            </p:custDataLst>
          </p:nvPr>
        </p:nvSpPr>
        <p:spPr bwMode="auto">
          <a:xfrm>
            <a:off x="8242217" y="2755334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7" name="Rectangle 52">
            <a:extLst>
              <a:ext uri="{FF2B5EF4-FFF2-40B4-BE49-F238E27FC236}">
                <a16:creationId xmlns:a16="http://schemas.microsoft.com/office/drawing/2014/main" id="{7E2F9313-A87E-F618-7CC9-FF025631C72D}"/>
              </a:ext>
            </a:extLst>
          </p:cNvPr>
          <p:cNvSpPr/>
          <p:nvPr>
            <p:custDataLst>
              <p:tags r:id="rId19"/>
            </p:custDataLst>
          </p:nvPr>
        </p:nvSpPr>
        <p:spPr>
          <a:xfrm>
            <a:off x="8677333" y="3313575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sz="1800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医疗</a:t>
            </a:r>
          </a:p>
        </p:txBody>
      </p:sp>
      <p:sp>
        <p:nvSpPr>
          <p:cNvPr id="28" name="Freeform 50">
            <a:extLst>
              <a:ext uri="{FF2B5EF4-FFF2-40B4-BE49-F238E27FC236}">
                <a16:creationId xmlns:a16="http://schemas.microsoft.com/office/drawing/2014/main" id="{2047A888-7391-8F98-2E4A-F6CE34D3BCCF}"/>
              </a:ext>
            </a:extLst>
          </p:cNvPr>
          <p:cNvSpPr/>
          <p:nvPr>
            <p:custDataLst>
              <p:tags r:id="rId20"/>
            </p:custDataLst>
          </p:nvPr>
        </p:nvSpPr>
        <p:spPr bwMode="auto">
          <a:xfrm>
            <a:off x="9408842" y="3410648"/>
            <a:ext cx="1462328" cy="1267652"/>
          </a:xfrm>
          <a:custGeom>
            <a:avLst/>
            <a:gdLst>
              <a:gd name="T0" fmla="*/ 0 w 646"/>
              <a:gd name="T1" fmla="*/ 279 h 560"/>
              <a:gd name="T2" fmla="*/ 161 w 646"/>
              <a:gd name="T3" fmla="*/ 0 h 560"/>
              <a:gd name="T4" fmla="*/ 484 w 646"/>
              <a:gd name="T5" fmla="*/ 0 h 560"/>
              <a:gd name="T6" fmla="*/ 646 w 646"/>
              <a:gd name="T7" fmla="*/ 279 h 560"/>
              <a:gd name="T8" fmla="*/ 484 w 646"/>
              <a:gd name="T9" fmla="*/ 560 h 560"/>
              <a:gd name="T10" fmla="*/ 161 w 646"/>
              <a:gd name="T11" fmla="*/ 560 h 560"/>
              <a:gd name="T12" fmla="*/ 0 w 646"/>
              <a:gd name="T13" fmla="*/ 279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0">
                <a:moveTo>
                  <a:pt x="0" y="279"/>
                </a:moveTo>
                <a:lnTo>
                  <a:pt x="161" y="0"/>
                </a:lnTo>
                <a:lnTo>
                  <a:pt x="484" y="0"/>
                </a:lnTo>
                <a:lnTo>
                  <a:pt x="646" y="279"/>
                </a:lnTo>
                <a:lnTo>
                  <a:pt x="484" y="560"/>
                </a:lnTo>
                <a:lnTo>
                  <a:pt x="161" y="560"/>
                </a:lnTo>
                <a:lnTo>
                  <a:pt x="0" y="2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9" name="Rectangle 57">
            <a:extLst>
              <a:ext uri="{FF2B5EF4-FFF2-40B4-BE49-F238E27FC236}">
                <a16:creationId xmlns:a16="http://schemas.microsoft.com/office/drawing/2014/main" id="{2352F840-8217-BFC3-C3F3-17E9B17ACB95}"/>
              </a:ext>
            </a:extLst>
          </p:cNvPr>
          <p:cNvSpPr/>
          <p:nvPr>
            <p:custDataLst>
              <p:tags r:id="rId21"/>
            </p:custDataLst>
          </p:nvPr>
        </p:nvSpPr>
        <p:spPr>
          <a:xfrm>
            <a:off x="9718527" y="3928055"/>
            <a:ext cx="8229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微软雅黑" charset="0"/>
                <a:ea typeface="微软雅黑" charset="0"/>
                <a:cs typeface="+mn-ea"/>
                <a:sym typeface="+mn-lt"/>
              </a:rPr>
              <a:t>物联网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1B56FA34-011C-3380-737C-C119D2EEEF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261937"/>
      </p:ext>
    </p:extLst>
  </p:cSld>
  <p:clrMapOvr>
    <a:masterClrMapping/>
  </p:clrMapOvr>
  <p:transition spd="med">
    <p:pull/>
  </p:transition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类型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17D8271E-835A-DC87-9468-86DE11D4CCC2}"/>
              </a:ext>
            </a:extLst>
          </p:cNvPr>
          <p:cNvGrpSpPr/>
          <p:nvPr/>
        </p:nvGrpSpPr>
        <p:grpSpPr>
          <a:xfrm>
            <a:off x="1311313" y="2648498"/>
            <a:ext cx="9315141" cy="1972054"/>
            <a:chOff x="2224" y="4727"/>
            <a:chExt cx="9843" cy="2084"/>
          </a:xfrm>
        </p:grpSpPr>
        <p:sp>
          <p:nvSpPr>
            <p:cNvPr id="6" name="Freeform 5">
              <a:extLst>
                <a:ext uri="{FF2B5EF4-FFF2-40B4-BE49-F238E27FC236}">
                  <a16:creationId xmlns:a16="http://schemas.microsoft.com/office/drawing/2014/main" id="{D0DDA5AE-74BE-8D20-2234-E36DFE17803B}"/>
                </a:ext>
              </a:extLst>
            </p:cNvPr>
            <p:cNvSpPr/>
            <p:nvPr/>
          </p:nvSpPr>
          <p:spPr bwMode="auto">
            <a:xfrm>
              <a:off x="4734" y="4727"/>
              <a:ext cx="2312" cy="208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5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7" name="TextBox 42">
              <a:extLst>
                <a:ext uri="{FF2B5EF4-FFF2-40B4-BE49-F238E27FC236}">
                  <a16:creationId xmlns:a16="http://schemas.microsoft.com/office/drawing/2014/main" id="{913F97C9-3614-B5C3-02D3-0E618770E487}"/>
                </a:ext>
              </a:extLst>
            </p:cNvPr>
            <p:cNvSpPr txBox="1"/>
            <p:nvPr/>
          </p:nvSpPr>
          <p:spPr>
            <a:xfrm>
              <a:off x="5098" y="5368"/>
              <a:ext cx="1526" cy="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pPr algn="ctr"/>
              <a:r>
                <a:rPr lang="zh-CN" altLang="en-US" sz="4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私链</a:t>
              </a:r>
            </a:p>
          </p:txBody>
        </p:sp>
        <p:sp>
          <p:nvSpPr>
            <p:cNvPr id="8" name="Freeform 5">
              <a:extLst>
                <a:ext uri="{FF2B5EF4-FFF2-40B4-BE49-F238E27FC236}">
                  <a16:creationId xmlns:a16="http://schemas.microsoft.com/office/drawing/2014/main" id="{FCD11FBA-CA65-4A8D-87DA-93601DBEE672}"/>
                </a:ext>
              </a:extLst>
            </p:cNvPr>
            <p:cNvSpPr/>
            <p:nvPr/>
          </p:nvSpPr>
          <p:spPr bwMode="auto">
            <a:xfrm>
              <a:off x="2224" y="4727"/>
              <a:ext cx="2312" cy="208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1">
                <a:lumMod val="7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9" name="Freeform 5">
              <a:extLst>
                <a:ext uri="{FF2B5EF4-FFF2-40B4-BE49-F238E27FC236}">
                  <a16:creationId xmlns:a16="http://schemas.microsoft.com/office/drawing/2014/main" id="{1E597E44-8649-2904-571F-0A696AE8BB35}"/>
                </a:ext>
              </a:extLst>
            </p:cNvPr>
            <p:cNvSpPr/>
            <p:nvPr/>
          </p:nvSpPr>
          <p:spPr bwMode="auto">
            <a:xfrm>
              <a:off x="7245" y="4727"/>
              <a:ext cx="2312" cy="208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2">
                <a:lumMod val="75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1" name="Freeform 5">
              <a:extLst>
                <a:ext uri="{FF2B5EF4-FFF2-40B4-BE49-F238E27FC236}">
                  <a16:creationId xmlns:a16="http://schemas.microsoft.com/office/drawing/2014/main" id="{3616FBF3-37A0-4CC3-659D-938584E36292}"/>
                </a:ext>
              </a:extLst>
            </p:cNvPr>
            <p:cNvSpPr/>
            <p:nvPr/>
          </p:nvSpPr>
          <p:spPr bwMode="auto">
            <a:xfrm>
              <a:off x="9755" y="4727"/>
              <a:ext cx="2312" cy="2084"/>
            </a:xfrm>
            <a:custGeom>
              <a:avLst/>
              <a:gdLst>
                <a:gd name="T0" fmla="*/ 2151 w 2740"/>
                <a:gd name="T1" fmla="*/ 2315 h 2446"/>
                <a:gd name="T2" fmla="*/ 2055 w 2740"/>
                <a:gd name="T3" fmla="*/ 2410 h 2446"/>
                <a:gd name="T4" fmla="*/ 1918 w 2740"/>
                <a:gd name="T5" fmla="*/ 2445 h 2446"/>
                <a:gd name="T6" fmla="*/ 816 w 2740"/>
                <a:gd name="T7" fmla="*/ 2445 h 2446"/>
                <a:gd name="T8" fmla="*/ 685 w 2740"/>
                <a:gd name="T9" fmla="*/ 2410 h 2446"/>
                <a:gd name="T10" fmla="*/ 589 w 2740"/>
                <a:gd name="T11" fmla="*/ 2314 h 2446"/>
                <a:gd name="T12" fmla="*/ 36 w 2740"/>
                <a:gd name="T13" fmla="*/ 1356 h 2446"/>
                <a:gd name="T14" fmla="*/ 0 w 2740"/>
                <a:gd name="T15" fmla="*/ 1223 h 2446"/>
                <a:gd name="T16" fmla="*/ 36 w 2740"/>
                <a:gd name="T17" fmla="*/ 1089 h 2446"/>
                <a:gd name="T18" fmla="*/ 587 w 2740"/>
                <a:gd name="T19" fmla="*/ 135 h 2446"/>
                <a:gd name="T20" fmla="*/ 685 w 2740"/>
                <a:gd name="T21" fmla="*/ 37 h 2446"/>
                <a:gd name="T22" fmla="*/ 810 w 2740"/>
                <a:gd name="T23" fmla="*/ 1 h 2446"/>
                <a:gd name="T24" fmla="*/ 1916 w 2740"/>
                <a:gd name="T25" fmla="*/ 1 h 2446"/>
                <a:gd name="T26" fmla="*/ 2055 w 2740"/>
                <a:gd name="T27" fmla="*/ 37 h 2446"/>
                <a:gd name="T28" fmla="*/ 2151 w 2740"/>
                <a:gd name="T29" fmla="*/ 132 h 2446"/>
                <a:gd name="T30" fmla="*/ 2702 w 2740"/>
                <a:gd name="T31" fmla="*/ 1086 h 2446"/>
                <a:gd name="T32" fmla="*/ 2740 w 2740"/>
                <a:gd name="T33" fmla="*/ 1223 h 2446"/>
                <a:gd name="T34" fmla="*/ 2701 w 2740"/>
                <a:gd name="T35" fmla="*/ 1361 h 2446"/>
                <a:gd name="T36" fmla="*/ 2151 w 2740"/>
                <a:gd name="T37" fmla="*/ 2315 h 244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2740" h="2446">
                  <a:moveTo>
                    <a:pt x="2151" y="2315"/>
                  </a:moveTo>
                  <a:cubicBezTo>
                    <a:pt x="2128" y="2353"/>
                    <a:pt x="2096" y="2386"/>
                    <a:pt x="2055" y="2410"/>
                  </a:cubicBezTo>
                  <a:cubicBezTo>
                    <a:pt x="2012" y="2435"/>
                    <a:pt x="1965" y="2446"/>
                    <a:pt x="1918" y="2445"/>
                  </a:cubicBezTo>
                  <a:lnTo>
                    <a:pt x="816" y="2445"/>
                  </a:lnTo>
                  <a:cubicBezTo>
                    <a:pt x="772" y="2445"/>
                    <a:pt x="726" y="2434"/>
                    <a:pt x="685" y="2410"/>
                  </a:cubicBezTo>
                  <a:cubicBezTo>
                    <a:pt x="644" y="2386"/>
                    <a:pt x="611" y="2353"/>
                    <a:pt x="589" y="2314"/>
                  </a:cubicBezTo>
                  <a:lnTo>
                    <a:pt x="36" y="1356"/>
                  </a:lnTo>
                  <a:cubicBezTo>
                    <a:pt x="13" y="1317"/>
                    <a:pt x="0" y="1272"/>
                    <a:pt x="0" y="1223"/>
                  </a:cubicBezTo>
                  <a:cubicBezTo>
                    <a:pt x="0" y="1174"/>
                    <a:pt x="13" y="1129"/>
                    <a:pt x="36" y="1089"/>
                  </a:cubicBezTo>
                  <a:lnTo>
                    <a:pt x="587" y="135"/>
                  </a:lnTo>
                  <a:cubicBezTo>
                    <a:pt x="610" y="96"/>
                    <a:pt x="643" y="61"/>
                    <a:pt x="685" y="37"/>
                  </a:cubicBezTo>
                  <a:cubicBezTo>
                    <a:pt x="724" y="14"/>
                    <a:pt x="767" y="2"/>
                    <a:pt x="810" y="1"/>
                  </a:cubicBezTo>
                  <a:lnTo>
                    <a:pt x="1916" y="1"/>
                  </a:lnTo>
                  <a:cubicBezTo>
                    <a:pt x="1963" y="0"/>
                    <a:pt x="2011" y="11"/>
                    <a:pt x="2055" y="37"/>
                  </a:cubicBezTo>
                  <a:cubicBezTo>
                    <a:pt x="2096" y="60"/>
                    <a:pt x="2129" y="93"/>
                    <a:pt x="2151" y="132"/>
                  </a:cubicBezTo>
                  <a:lnTo>
                    <a:pt x="2702" y="1086"/>
                  </a:lnTo>
                  <a:cubicBezTo>
                    <a:pt x="2726" y="1126"/>
                    <a:pt x="2740" y="1173"/>
                    <a:pt x="2740" y="1223"/>
                  </a:cubicBezTo>
                  <a:cubicBezTo>
                    <a:pt x="2740" y="1274"/>
                    <a:pt x="2726" y="1321"/>
                    <a:pt x="2701" y="1361"/>
                  </a:cubicBezTo>
                  <a:lnTo>
                    <a:pt x="2151" y="2315"/>
                  </a:lnTo>
                  <a:close/>
                </a:path>
              </a:pathLst>
            </a:custGeom>
            <a:solidFill>
              <a:schemeClr val="accent6">
                <a:lumMod val="60000"/>
                <a:lumOff val="40000"/>
              </a:schemeClr>
            </a:solidFill>
            <a:ln w="9525" cap="flat">
              <a:noFill/>
              <a:prstDash val="solid"/>
              <a:miter lim="800000"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>
                <a:solidFill>
                  <a:schemeClr val="bg1"/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endParaRPr>
            </a:p>
          </p:txBody>
        </p:sp>
        <p:sp>
          <p:nvSpPr>
            <p:cNvPr id="12" name="TextBox 46">
              <a:extLst>
                <a:ext uri="{FF2B5EF4-FFF2-40B4-BE49-F238E27FC236}">
                  <a16:creationId xmlns:a16="http://schemas.microsoft.com/office/drawing/2014/main" id="{CF8AD9A8-15B4-7002-FD81-EF61BE48F774}"/>
                </a:ext>
              </a:extLst>
            </p:cNvPr>
            <p:cNvSpPr txBox="1"/>
            <p:nvPr/>
          </p:nvSpPr>
          <p:spPr>
            <a:xfrm>
              <a:off x="2615" y="5368"/>
              <a:ext cx="1526" cy="71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pPr algn="ctr"/>
              <a:r>
                <a:rPr lang="zh-CN" altLang="en-US" sz="44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公链</a:t>
              </a:r>
            </a:p>
          </p:txBody>
        </p:sp>
        <p:sp>
          <p:nvSpPr>
            <p:cNvPr id="13" name="TextBox 47">
              <a:extLst>
                <a:ext uri="{FF2B5EF4-FFF2-40B4-BE49-F238E27FC236}">
                  <a16:creationId xmlns:a16="http://schemas.microsoft.com/office/drawing/2014/main" id="{B0006F16-1212-42D5-5C36-42F6AC2707C6}"/>
                </a:ext>
              </a:extLst>
            </p:cNvPr>
            <p:cNvSpPr txBox="1"/>
            <p:nvPr/>
          </p:nvSpPr>
          <p:spPr>
            <a:xfrm>
              <a:off x="7637" y="5477"/>
              <a:ext cx="1526" cy="5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pPr algn="ctr"/>
              <a:r>
                <a:rPr lang="zh-CN" altLang="en-US" sz="3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联盟链</a:t>
              </a:r>
            </a:p>
          </p:txBody>
        </p:sp>
        <p:sp>
          <p:nvSpPr>
            <p:cNvPr id="14" name="TextBox 48">
              <a:extLst>
                <a:ext uri="{FF2B5EF4-FFF2-40B4-BE49-F238E27FC236}">
                  <a16:creationId xmlns:a16="http://schemas.microsoft.com/office/drawing/2014/main" id="{2C99C442-87F4-467B-5F65-57F4CCD2493B}"/>
                </a:ext>
              </a:extLst>
            </p:cNvPr>
            <p:cNvSpPr txBox="1"/>
            <p:nvPr/>
          </p:nvSpPr>
          <p:spPr>
            <a:xfrm>
              <a:off x="10176" y="5557"/>
              <a:ext cx="1526" cy="585"/>
            </a:xfrm>
            <a:prstGeom prst="rect">
              <a:avLst/>
            </a:prstGeom>
            <a:noFill/>
          </p:spPr>
          <p:txBody>
            <a:bodyPr wrap="square" lIns="0" tIns="0" rIns="0" bIns="0" rtlCol="0">
              <a:spAutoFit/>
            </a:bodyPr>
            <a:lstStyle>
              <a:defPPr>
                <a:defRPr lang="zh-CN"/>
              </a:defPPr>
              <a:lvl1pPr>
                <a:defRPr sz="2200">
                  <a:solidFill>
                    <a:schemeClr val="bg1"/>
                  </a:solidFill>
                  <a:latin typeface="微软雅黑" charset="-122"/>
                  <a:ea typeface="微软雅黑" charset="-122"/>
                </a:defRPr>
              </a:lvl1pPr>
            </a:lstStyle>
            <a:p>
              <a:pPr algn="ctr"/>
              <a:r>
                <a:rPr lang="zh-CN" altLang="en-US" sz="3600" b="1" dirty="0">
                  <a:latin typeface="Microsoft YaHei" panose="020B0503020204020204" pitchFamily="34" charset="-122"/>
                  <a:ea typeface="Microsoft YaHei" panose="020B0503020204020204" pitchFamily="34" charset="-122"/>
                </a:rPr>
                <a:t>混合链</a:t>
              </a:r>
            </a:p>
          </p:txBody>
        </p:sp>
      </p:grp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C26C63BB-89F3-E8CE-0AF7-19AAFE877FF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89472594"/>
      </p:ext>
    </p:extLst>
  </p:cSld>
  <p:clrMapOvr>
    <a:masterClrMapping/>
  </p:clrMapOvr>
  <p:transition spd="med">
    <p:pull/>
  </p:transition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类型对比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D81F0D7-0BEE-8155-6BE4-996D9B6F32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75665" y="2186305"/>
            <a:ext cx="10100310" cy="315531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E53D5ACA-C1E6-C407-C33B-9B64B3535E8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31770198"/>
      </p:ext>
    </p:extLst>
  </p:cSld>
  <p:clrMapOvr>
    <a:masterClrMapping/>
  </p:clrMapOvr>
  <p:transition spd="med">
    <p:pull/>
  </p:transition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区块链示例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1D560C5F-D2E5-8EAE-EF4B-61ED277A74DE}"/>
              </a:ext>
            </a:extLst>
          </p:cNvPr>
          <p:cNvSpPr txBox="1"/>
          <p:nvPr/>
        </p:nvSpPr>
        <p:spPr>
          <a:xfrm>
            <a:off x="1644111" y="5987750"/>
            <a:ext cx="575633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https://github.com/anders94/blockchain-demo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E2F97B4F-D07A-29CF-8FE7-D16B538DF8A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644111" y="2057780"/>
            <a:ext cx="7772400" cy="371298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910F9997-C6E7-8262-2439-22CEBD98A3F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943095325"/>
      </p:ext>
    </p:extLst>
  </p:cSld>
  <p:clrMapOvr>
    <a:masterClrMapping/>
  </p:clrMapOvr>
  <p:transition spd="med">
    <p:pull/>
  </p:transition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hash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算法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E937055-D936-5762-FCC8-F2276D210FF8}"/>
              </a:ext>
            </a:extLst>
          </p:cNvPr>
          <p:cNvSpPr txBox="1"/>
          <p:nvPr/>
        </p:nvSpPr>
        <p:spPr>
          <a:xfrm>
            <a:off x="1908018" y="2368549"/>
            <a:ext cx="6097508" cy="212090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从</a:t>
            </a:r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值不可以反向推导出原始的数据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输入数据的微小变化会得到完全不同的</a:t>
            </a:r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值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相同的数据会得到相同的值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执行效率要高效，长的文本也能快速地计算出哈希值</a:t>
            </a:r>
          </a:p>
          <a:p>
            <a:pPr algn="l" fontAlgn="base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 </a:t>
            </a:r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hash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算法的冲突概率要小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CDAA2F7-F35D-A095-81FF-300F6341CEE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8146829"/>
      </p:ext>
    </p:extLst>
  </p:cSld>
  <p:clrMapOvr>
    <a:masterClrMapping/>
  </p:clrMapOvr>
  <p:transition spd="med">
    <p:pull/>
  </p:transition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区块的概念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F56B0FCB-DC69-6ABF-367E-3655073470BF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5158352" y="2173788"/>
            <a:ext cx="1642110" cy="411670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31EA4A43-E261-BCB7-C539-01C25EB8797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940172" y="2296978"/>
            <a:ext cx="2279015" cy="1973580"/>
          </a:xfrm>
          <a:prstGeom prst="rect">
            <a:avLst/>
          </a:prstGeom>
        </p:spPr>
      </p:pic>
      <p:sp>
        <p:nvSpPr>
          <p:cNvPr id="6" name="右箭头 5">
            <a:extLst>
              <a:ext uri="{FF2B5EF4-FFF2-40B4-BE49-F238E27FC236}">
                <a16:creationId xmlns:a16="http://schemas.microsoft.com/office/drawing/2014/main" id="{90709CA5-910A-D8AF-C54F-AD62989EB6EF}"/>
              </a:ext>
            </a:extLst>
          </p:cNvPr>
          <p:cNvSpPr/>
          <p:nvPr/>
        </p:nvSpPr>
        <p:spPr>
          <a:xfrm rot="10500000">
            <a:off x="4229294" y="2605788"/>
            <a:ext cx="1284605" cy="288000"/>
          </a:xfrm>
          <a:prstGeom prst="rightArrow">
            <a:avLst/>
          </a:prstGeom>
          <a:solidFill>
            <a:srgbClr val="FFFFFF"/>
          </a:solidFill>
          <a:ln w="25400" cap="flat">
            <a:solidFill>
              <a:schemeClr val="accent1"/>
            </a:solidFill>
            <a:prstDash val="solid"/>
            <a:round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ctr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endParaRPr kumimoji="0" lang="zh-CN" altLang="en-US" sz="1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B15BB3F8-3444-906B-E6F9-99DAD4A826C0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7085930" y="2749788"/>
            <a:ext cx="3870121" cy="13849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dirty="0">
                <a:solidFill>
                  <a:srgbClr val="C00000"/>
                </a:solidFill>
                <a:latin typeface="黑体" charset="0"/>
                <a:ea typeface="黑体" charset="0"/>
                <a:cs typeface="黑体" charset="0"/>
                <a:sym typeface="Helvetica"/>
              </a:rPr>
              <a:t>第n块的Hash值 = Hash(第n-1块的Hash值 + 第n块的账本数据)</a:t>
            </a:r>
            <a:endParaRPr kumimoji="0" lang="zh-CN" altLang="en-US" sz="2800" b="1" i="0" u="none" strike="noStrike" cap="none" spc="0" normalizeH="0" baseline="0" dirty="0">
              <a:ln>
                <a:noFill/>
              </a:ln>
              <a:solidFill>
                <a:srgbClr val="C00000"/>
              </a:solidFill>
              <a:effectLst/>
              <a:uFillTx/>
              <a:latin typeface="微软雅黑" charset="-122"/>
              <a:ea typeface="微软雅黑" charset="-122"/>
              <a:cs typeface="微软雅黑" charset="-122"/>
              <a:sym typeface="Helvetica"/>
            </a:endParaRP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6A645FA-42A4-E25D-540F-F23EF4D0F1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973628321"/>
      </p:ext>
    </p:extLst>
  </p:cSld>
  <p:clrMapOvr>
    <a:masterClrMapping/>
  </p:clrMapOvr>
  <p:transition spd="med">
    <p:pull/>
  </p:transition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P2P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网络</a:t>
            </a:r>
          </a:p>
        </p:txBody>
      </p:sp>
      <p:grpSp>
        <p:nvGrpSpPr>
          <p:cNvPr id="9" name="组合 8">
            <a:extLst>
              <a:ext uri="{FF2B5EF4-FFF2-40B4-BE49-F238E27FC236}">
                <a16:creationId xmlns:a16="http://schemas.microsoft.com/office/drawing/2014/main" id="{2D7D0176-0A3E-A677-0B40-157BFD197D9A}"/>
              </a:ext>
            </a:extLst>
          </p:cNvPr>
          <p:cNvGrpSpPr/>
          <p:nvPr/>
        </p:nvGrpSpPr>
        <p:grpSpPr>
          <a:xfrm>
            <a:off x="2343150" y="1934455"/>
            <a:ext cx="7505700" cy="4305300"/>
            <a:chOff x="2531585" y="1934455"/>
            <a:chExt cx="7505700" cy="4305300"/>
          </a:xfrm>
        </p:grpSpPr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615CA167-3AD5-63D6-851D-4015B448A9DF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2531585" y="1934455"/>
              <a:ext cx="7505700" cy="4305300"/>
            </a:xfrm>
            <a:prstGeom prst="rect">
              <a:avLst/>
            </a:prstGeom>
          </p:spPr>
        </p:pic>
        <p:sp>
          <p:nvSpPr>
            <p:cNvPr id="8" name="文本框 7">
              <a:extLst>
                <a:ext uri="{FF2B5EF4-FFF2-40B4-BE49-F238E27FC236}">
                  <a16:creationId xmlns:a16="http://schemas.microsoft.com/office/drawing/2014/main" id="{72610EAA-6F63-762C-B8DF-145EA36866E2}"/>
                </a:ext>
              </a:extLst>
            </p:cNvPr>
            <p:cNvSpPr txBox="1"/>
            <p:nvPr/>
          </p:nvSpPr>
          <p:spPr>
            <a:xfrm>
              <a:off x="5570060" y="3964334"/>
              <a:ext cx="1275715" cy="459105"/>
            </a:xfrm>
            <a:prstGeom prst="rect">
              <a:avLst/>
            </a:prstGeom>
            <a:noFill/>
            <a:ln w="12700" cap="flat">
              <a:noFill/>
              <a:miter lim="400000"/>
            </a:ln>
          </p:spPr>
          <p:style>
            <a:lnRef idx="0">
              <a:srgbClr val="FFFFFF"/>
            </a:lnRef>
            <a:fillRef idx="0">
              <a:srgbClr val="FFFFFF"/>
            </a:fillRef>
            <a:effectRef idx="0">
              <a:srgbClr val="FFFFFF"/>
            </a:effectRef>
            <a:fontRef idx="none"/>
          </p:style>
          <p:txBody>
            <a:bodyPr rot="0" vertOverflow="overflow" horzOverflow="overflow" vert="horz" wrap="none" lIns="45718" tIns="45718" rIns="45718" bIns="45718" numCol="1" spcCol="38100" rtlCol="0" anchor="t" forceAA="0">
              <a:spAutoFit/>
            </a:bodyPr>
            <a:lstStyle/>
            <a:p>
              <a:pPr marL="0" marR="0" indent="0" algn="l" defTabSz="914400" rtl="0" fontAlgn="auto" latinLnBrk="0" hangingPunct="0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</a:pPr>
              <a:r>
                <a:rPr kumimoji="0" lang="en-US" altLang="zh-CN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P2P</a:t>
              </a:r>
              <a:r>
                <a:rPr kumimoji="0" lang="zh-CN" altLang="en-US" sz="2400" b="0" i="0" u="none" strike="noStrike" cap="none" spc="0" normalizeH="0" baseline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rPr>
                <a:t>网络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1FF54CC-4A39-18D2-57BA-38A6AC313F3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83318183"/>
      </p:ext>
    </p:extLst>
  </p:cSld>
  <p:clrMapOvr>
    <a:masterClrMapping/>
  </p:clrMapOvr>
  <p:transition spd="med">
    <p:pull/>
  </p:transition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记账和挖矿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7E3A8D24-7C5D-C31C-5408-8D20D3C3F82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" y="2947999"/>
            <a:ext cx="5449807" cy="1542909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B3D1F2FC-3A69-91E1-E551-C62E9C91948C}"/>
              </a:ext>
            </a:extLst>
          </p:cNvPr>
          <p:cNvSpPr txBox="1"/>
          <p:nvPr/>
        </p:nvSpPr>
        <p:spPr>
          <a:xfrm>
            <a:off x="570228" y="2463823"/>
            <a:ext cx="4334986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为什么会有人愿意花费精力来记账？</a:t>
            </a:r>
            <a:endParaRPr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862C2C2B-8A73-E1A8-A065-D15856F0C3C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44736" y="4723750"/>
            <a:ext cx="5847576" cy="888831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5747BAA6-08EE-4B8A-70ED-7DC1128E5A06}"/>
              </a:ext>
            </a:extLst>
          </p:cNvPr>
          <p:cNvSpPr txBox="1"/>
          <p:nvPr/>
        </p:nvSpPr>
        <p:spPr>
          <a:xfrm>
            <a:off x="6756787" y="2463823"/>
            <a:ext cx="282648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b="0" i="0" dirty="0">
                <a:solidFill>
                  <a:srgbClr val="C00000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以谁记录的账本为准？</a:t>
            </a:r>
            <a:endParaRPr lang="zh-CN" altLang="en-US" dirty="0">
              <a:solidFill>
                <a:srgbClr val="C00000"/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827999D9-3BF6-9AA0-17D5-7684101C0B12}"/>
              </a:ext>
            </a:extLst>
          </p:cNvPr>
          <p:cNvSpPr txBox="1"/>
          <p:nvPr/>
        </p:nvSpPr>
        <p:spPr>
          <a:xfrm>
            <a:off x="6741793" y="2975534"/>
            <a:ext cx="3406433" cy="2308324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比特币记账采取的是工作量证明法，也就是让记账的人去解一道运算量很大数学题，谁能够最先解出来，就用谁的账本，同时谁也就获得了比特币的奖励，这个解数学题的过程就叫做</a:t>
            </a:r>
            <a:r>
              <a:rPr lang="zh-CN" altLang="en-US" dirty="0">
                <a:solidFill>
                  <a:srgbClr val="C00000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挖矿</a:t>
            </a:r>
            <a:r>
              <a:rPr lang="zh-CN" altLang="en-US" dirty="0">
                <a:solidFill>
                  <a:schemeClr val="tx1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，所以挖矿比拼的就是矿机</a:t>
            </a:r>
            <a:r>
              <a:rPr lang="en" altLang="zh-CN" dirty="0">
                <a:solidFill>
                  <a:schemeClr val="tx1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CPU</a:t>
            </a:r>
            <a:r>
              <a:rPr lang="zh-CN" altLang="en-US" dirty="0">
                <a:solidFill>
                  <a:schemeClr val="tx1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的运算能力。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220D5D3B-01F2-5D05-D01E-EDFB15359F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585656125"/>
      </p:ext>
    </p:extLst>
  </p:cSld>
  <p:clrMapOvr>
    <a:masterClrMapping/>
  </p:clrMapOvr>
  <p:transition spd="med">
    <p:pull/>
  </p:transition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共识机制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7125B404-717F-DFEA-9145-175EC073B87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1032" y="2252014"/>
            <a:ext cx="7620000" cy="35941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F600A41-4654-3460-51CE-B20A1625A58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0201640"/>
      </p:ext>
    </p:extLst>
  </p:cSld>
  <p:clrMapOvr>
    <a:masterClrMapping/>
  </p:clrMapOvr>
  <p:transition spd="med">
    <p:pull/>
  </p:transition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区块链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广泛应用的共识机制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4E3B964B-10C5-B8B6-648B-02D9573B724A}"/>
              </a:ext>
            </a:extLst>
          </p:cNvPr>
          <p:cNvSpPr txBox="1"/>
          <p:nvPr/>
        </p:nvSpPr>
        <p:spPr>
          <a:xfrm>
            <a:off x="581937" y="2267686"/>
            <a:ext cx="2871019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POW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工作量证明机制）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CE47BA35-0603-CA82-CF11-41546730D45B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1937" y="2693367"/>
            <a:ext cx="3305618" cy="1272663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04C485F0-B1AA-9786-C2FF-067D81142ECF}"/>
              </a:ext>
            </a:extLst>
          </p:cNvPr>
          <p:cNvSpPr txBox="1"/>
          <p:nvPr/>
        </p:nvSpPr>
        <p:spPr>
          <a:xfrm>
            <a:off x="4183480" y="2267686"/>
            <a:ext cx="2605548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POS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权益证明机制）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23FEC945-6FB8-8013-4C44-5C68B80471AA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262138" y="2730388"/>
            <a:ext cx="3305619" cy="1504057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AB463D4E-21AA-E9E8-0DDC-0A921E5EFA68}"/>
              </a:ext>
            </a:extLst>
          </p:cNvPr>
          <p:cNvSpPr txBox="1"/>
          <p:nvPr/>
        </p:nvSpPr>
        <p:spPr>
          <a:xfrm>
            <a:off x="8081971" y="2267686"/>
            <a:ext cx="2584050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POA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权威证明机制）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8D94D0B-03E2-758C-6DE2-E10A86DDE89D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8081971" y="2609460"/>
            <a:ext cx="3597753" cy="1624985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3F61778E-AA8E-36A8-8B1E-FABFF291A06B}"/>
              </a:ext>
            </a:extLst>
          </p:cNvPr>
          <p:cNvSpPr txBox="1"/>
          <p:nvPr/>
        </p:nvSpPr>
        <p:spPr>
          <a:xfrm>
            <a:off x="581937" y="4392631"/>
            <a:ext cx="2643044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POC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容量证明机制）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B8CDF30D-A7E7-6348-3639-8FD1EB6B8D1A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49955" y="4807696"/>
            <a:ext cx="4070701" cy="1594358"/>
          </a:xfrm>
          <a:prstGeom prst="rect">
            <a:avLst/>
          </a:prstGeom>
        </p:spPr>
      </p:pic>
      <p:sp>
        <p:nvSpPr>
          <p:cNvPr id="18" name="文本框 17">
            <a:extLst>
              <a:ext uri="{FF2B5EF4-FFF2-40B4-BE49-F238E27FC236}">
                <a16:creationId xmlns:a16="http://schemas.microsoft.com/office/drawing/2014/main" id="{32F43B05-B44F-9454-F6D7-23847E2A8E38}"/>
              </a:ext>
            </a:extLst>
          </p:cNvPr>
          <p:cNvSpPr txBox="1"/>
          <p:nvPr/>
        </p:nvSpPr>
        <p:spPr>
          <a:xfrm>
            <a:off x="5514063" y="4433677"/>
            <a:ext cx="3597753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/>
            <a:r>
              <a:rPr lang="en" altLang="zh-C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CPOC</a:t>
            </a:r>
            <a:r>
              <a:rPr lang="zh-CN" altLang="en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zh-CN" altLang="en-US" sz="1800" b="0" i="0" spc="0" dirty="0">
                <a:solidFill>
                  <a:srgbClr val="333333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有条件的容量证明机制）</a:t>
            </a:r>
            <a:endParaRPr lang="zh-CN" altLang="en-US" dirty="0"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0E6FC0CB-B61C-D7C8-C8E1-16C401C8352C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5593678" y="4931383"/>
            <a:ext cx="3195009" cy="146970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BE0525B-193F-016D-4773-6158994865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29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73444002"/>
      </p:ext>
    </p:extLst>
  </p:cSld>
  <p:clrMapOvr>
    <a:masterClrMapping/>
  </p:clrMapOvr>
  <p:transition spd="med">
    <p:pull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面试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面试反馈</a:t>
            </a: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B9A00200-102F-2570-69C2-E28289B10287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3676746" y="1271905"/>
            <a:ext cx="4174481" cy="518443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1D8AC50-2841-BBBD-3D0A-DE7EB5855DA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032246952"/>
      </p:ext>
    </p:extLst>
  </p:cSld>
  <p:clrMapOvr>
    <a:masterClrMapping/>
  </p:clrMapOvr>
  <p:transition spd="med">
    <p:pull/>
  </p:transition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比特币的诞生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FD3D0DE2-A5D3-9245-2E10-9C3EA9241E0C}"/>
              </a:ext>
            </a:extLst>
          </p:cNvPr>
          <p:cNvPicPr>
            <a:picLocks noChangeAspect="1"/>
          </p:cNvPicPr>
          <p:nvPr/>
        </p:nvPicPr>
        <p:blipFill>
          <a:blip r:embed="rId9"/>
          <a:srcRect b="29372"/>
          <a:stretch>
            <a:fillRect/>
          </a:stretch>
        </p:blipFill>
        <p:spPr>
          <a:xfrm>
            <a:off x="1756937" y="2814571"/>
            <a:ext cx="1400835" cy="1344629"/>
          </a:xfrm>
          <a:prstGeom prst="rect">
            <a:avLst/>
          </a:prstGeom>
        </p:spPr>
      </p:pic>
      <p:sp>
        <p:nvSpPr>
          <p:cNvPr id="5" name="文本框 4">
            <a:extLst>
              <a:ext uri="{FF2B5EF4-FFF2-40B4-BE49-F238E27FC236}">
                <a16:creationId xmlns:a16="http://schemas.microsoft.com/office/drawing/2014/main" id="{DA14679A-B588-670C-23B3-EB8091816D90}"/>
              </a:ext>
            </a:extLst>
          </p:cNvPr>
          <p:cNvSpPr txBox="1"/>
          <p:nvPr/>
        </p:nvSpPr>
        <p:spPr>
          <a:xfrm>
            <a:off x="1833881" y="4237116"/>
            <a:ext cx="1169547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维基解密创始人</a:t>
            </a:r>
            <a:endParaRPr lang="en-US" altLang="zh-CN" sz="1200"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marL="0" marR="0" indent="0" algn="ctr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阿桑奇</a:t>
            </a:r>
            <a:endParaRPr kumimoji="0" lang="zh-CN" altLang="en-US" sz="20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pic>
        <p:nvPicPr>
          <p:cNvPr id="8" name="图片 7" descr="/private/var/folders/b2/w3g8f65s0l9d0zmzd1fcvn7r0000gn/T/com.kingsoft.wpsoffice.mac/picturecompress_20221117163336/output_1.pngoutput_1">
            <a:extLst>
              <a:ext uri="{FF2B5EF4-FFF2-40B4-BE49-F238E27FC236}">
                <a16:creationId xmlns:a16="http://schemas.microsoft.com/office/drawing/2014/main" id="{4FACBB97-4E44-D132-1215-C9F8B9DA7DD0}"/>
              </a:ext>
            </a:extLst>
          </p:cNvPr>
          <p:cNvPicPr>
            <a:picLocks noChangeAspect="1"/>
          </p:cNvPicPr>
          <p:nvPr/>
        </p:nvPicPr>
        <p:blipFill>
          <a:blip r:embed="rId10"/>
          <a:srcRect b="15841"/>
          <a:stretch>
            <a:fillRect/>
          </a:stretch>
        </p:blipFill>
        <p:spPr>
          <a:xfrm>
            <a:off x="3992786" y="2814571"/>
            <a:ext cx="1410941" cy="134462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9B21A92F-D55D-3516-B663-8070E91AA8FD}"/>
              </a:ext>
            </a:extLst>
          </p:cNvPr>
          <p:cNvSpPr txBox="1"/>
          <p:nvPr/>
        </p:nvSpPr>
        <p:spPr>
          <a:xfrm>
            <a:off x="4119960" y="4259196"/>
            <a:ext cx="1437249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BT下载作者</a:t>
            </a:r>
          </a:p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布莱姆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科恩</a:t>
            </a: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7288D33-4DBC-EB22-DDE9-5CC52AF703C8}"/>
              </a:ext>
            </a:extLst>
          </p:cNvPr>
          <p:cNvPicPr>
            <a:picLocks noChangeAspect="1"/>
          </p:cNvPicPr>
          <p:nvPr/>
        </p:nvPicPr>
        <p:blipFill>
          <a:blip r:embed="rId11"/>
          <a:srcRect l="7727" r="8927" b="2520"/>
          <a:stretch>
            <a:fillRect/>
          </a:stretch>
        </p:blipFill>
        <p:spPr>
          <a:xfrm>
            <a:off x="6223450" y="2814571"/>
            <a:ext cx="1613067" cy="1344629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A9A5BF2E-671B-4911-46C3-AA4ABFCCAAD1}"/>
              </a:ext>
            </a:extLst>
          </p:cNvPr>
          <p:cNvSpPr txBox="1"/>
          <p:nvPr/>
        </p:nvSpPr>
        <p:spPr>
          <a:xfrm>
            <a:off x="6271429" y="4259196"/>
            <a:ext cx="1693728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WWW的发明者</a:t>
            </a:r>
          </a:p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蒂姆伯纳斯</a:t>
            </a:r>
            <a:r>
              <a:rPr lang="en-US" altLang="zh-CN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·</a:t>
            </a:r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李</a:t>
            </a: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078D8B08-836E-6C88-F82E-AD8029992F65}"/>
              </a:ext>
            </a:extLst>
          </p:cNvPr>
          <p:cNvPicPr>
            <a:picLocks noChangeAspect="1"/>
          </p:cNvPicPr>
          <p:nvPr/>
        </p:nvPicPr>
        <p:blipFill>
          <a:blip r:embed="rId12"/>
          <a:srcRect l="13643" r="14122" b="-360"/>
          <a:stretch>
            <a:fillRect/>
          </a:stretch>
        </p:blipFill>
        <p:spPr>
          <a:xfrm>
            <a:off x="8574833" y="2814571"/>
            <a:ext cx="1456077" cy="1344628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D021275A-FC14-28C3-7EB8-015BE67BD46E}"/>
              </a:ext>
            </a:extLst>
          </p:cNvPr>
          <p:cNvSpPr txBox="1"/>
          <p:nvPr/>
        </p:nvSpPr>
        <p:spPr>
          <a:xfrm>
            <a:off x="8518524" y="4237115"/>
            <a:ext cx="1568694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algn="ctr"/>
            <a:r>
              <a:rPr lang="zh-CN" altLang="en-US" sz="12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Facebook的首任总裁</a:t>
            </a:r>
          </a:p>
          <a:p>
            <a:pPr algn="ctr"/>
            <a:r>
              <a:rPr lang="zh-CN" altLang="en-US" sz="2000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肖恩·帕克</a:t>
            </a: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DB248EEB-AFC9-2C34-924D-9765DD46F5D0}"/>
              </a:ext>
            </a:extLst>
          </p:cNvPr>
          <p:cNvSpPr txBox="1"/>
          <p:nvPr/>
        </p:nvSpPr>
        <p:spPr>
          <a:xfrm>
            <a:off x="4153008" y="2101737"/>
            <a:ext cx="3849370" cy="52070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Cypherpunk</a:t>
            </a:r>
            <a:r>
              <a:rPr kumimoji="0" lang="en-US" altLang="zh-CN" sz="2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 </a:t>
            </a:r>
            <a:r>
              <a:rPr lang="zh-CN" altLang="en-US" sz="2800" dirty="0"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密码朋克</a:t>
            </a:r>
            <a:endParaRPr kumimoji="0" lang="zh-CN" altLang="en-US" sz="2800" b="0" i="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" panose="020B0503020204020204" pitchFamily="34" charset="-122"/>
              <a:ea typeface="Microsoft YaHei" panose="020B0503020204020204" pitchFamily="34" charset="-122"/>
              <a:sym typeface="Helvetica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3B2264FA-836A-5AAB-B5E6-AC6FCED7B887}"/>
              </a:ext>
            </a:extLst>
          </p:cNvPr>
          <p:cNvSpPr txBox="1"/>
          <p:nvPr/>
        </p:nvSpPr>
        <p:spPr>
          <a:xfrm>
            <a:off x="5581254" y="5553727"/>
            <a:ext cx="1015659" cy="58477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algn="ctr"/>
            <a:r>
              <a:rPr lang="zh-CN" altLang="en-US" sz="12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比特币发明者</a:t>
            </a:r>
            <a:endParaRPr lang="en-US" altLang="zh-CN" sz="1200" dirty="0">
              <a:solidFill>
                <a:schemeClr val="accent6">
                  <a:lumMod val="50000"/>
                </a:schemeClr>
              </a:solidFill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  <a:p>
            <a:pPr algn="ctr"/>
            <a:r>
              <a:rPr lang="zh-CN" altLang="en-US" sz="2000" dirty="0">
                <a:solidFill>
                  <a:schemeClr val="accent6">
                    <a:lumMod val="50000"/>
                  </a:schemeClr>
                </a:solidFill>
                <a:latin typeface="Microsoft YaHei" panose="020B0503020204020204" pitchFamily="34" charset="-122"/>
                <a:ea typeface="Microsoft YaHei" panose="020B0503020204020204" pitchFamily="34" charset="-122"/>
              </a:rPr>
              <a:t>中本聪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5BA27F3-45C1-9007-D5D9-FDE1283E979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3977916" y="5133208"/>
            <a:ext cx="1425811" cy="1425811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BC57B97C-A863-BECA-FD8E-6391F114B44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155519"/>
      </p:ext>
    </p:extLst>
  </p:cSld>
  <p:clrMapOvr>
    <a:masterClrMapping/>
  </p:clrMapOvr>
  <p:transition spd="med">
    <p:pull/>
  </p:transition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比特币的诞生</a:t>
            </a:r>
          </a:p>
        </p:txBody>
      </p:sp>
      <p:pic>
        <p:nvPicPr>
          <p:cNvPr id="19" name="图片 18">
            <a:extLst>
              <a:ext uri="{FF2B5EF4-FFF2-40B4-BE49-F238E27FC236}">
                <a16:creationId xmlns:a16="http://schemas.microsoft.com/office/drawing/2014/main" id="{B5BA27F3-45C1-9007-D5D9-FDE1283E979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510020" y="2566988"/>
            <a:ext cx="1425811" cy="1425811"/>
          </a:xfrm>
          <a:prstGeom prst="rect">
            <a:avLst/>
          </a:prstGeom>
        </p:spPr>
      </p:pic>
      <p:pic>
        <p:nvPicPr>
          <p:cNvPr id="23554" name="Picture 2">
            <a:extLst>
              <a:ext uri="{FF2B5EF4-FFF2-40B4-BE49-F238E27FC236}">
                <a16:creationId xmlns:a16="http://schemas.microsoft.com/office/drawing/2014/main" id="{2D7F096C-153B-0AA5-6FB7-95A5994785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74065" y="2568359"/>
            <a:ext cx="5994400" cy="322948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A6A7BCD-F714-6A64-2F9A-01C06B01EC8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551629800"/>
      </p:ext>
    </p:extLst>
  </p:cSld>
  <p:clrMapOvr>
    <a:masterClrMapping/>
  </p:clrMapOvr>
  <p:transition spd="med">
    <p:pull/>
  </p:transition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比特币和区块链的关系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5D6ACC5A-1288-053E-1A3D-0B788A8D0565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255" y="2413000"/>
            <a:ext cx="2682240" cy="2682240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94BF994-3D75-4B71-7C7E-81EC31D00E20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502398" y="2116772"/>
            <a:ext cx="6351270" cy="3274695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3CF856E-D597-1C81-FA53-FEAB025099D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74581689"/>
      </p:ext>
    </p:extLst>
  </p:cSld>
  <p:clrMapOvr>
    <a:masterClrMapping/>
  </p:clrMapOvr>
  <p:transition spd="med">
    <p:pull/>
  </p:transition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比特币的故事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0F5E31B4-FD53-C1D8-3024-BD22153928F2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798210" y="3327171"/>
            <a:ext cx="3568700" cy="2379345"/>
          </a:xfrm>
          <a:prstGeom prst="rect">
            <a:avLst/>
          </a:prstGeom>
        </p:spPr>
      </p:pic>
      <p:pic>
        <p:nvPicPr>
          <p:cNvPr id="4" name="图片 3">
            <a:extLst>
              <a:ext uri="{FF2B5EF4-FFF2-40B4-BE49-F238E27FC236}">
                <a16:creationId xmlns:a16="http://schemas.microsoft.com/office/drawing/2014/main" id="{2359FC85-3187-C3D7-E38F-78B7562204B2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43890" y="2250252"/>
            <a:ext cx="6704965" cy="262001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1D83CBD2-71B7-F0BA-9145-A93D1785C394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8595887"/>
      </p:ext>
    </p:extLst>
  </p:cSld>
  <p:clrMapOvr>
    <a:masterClrMapping/>
  </p:clrMapOvr>
  <p:transition spd="med">
    <p:pull/>
  </p:transition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信任从何而来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grpSp>
        <p:nvGrpSpPr>
          <p:cNvPr id="5" name="组合 4">
            <a:extLst>
              <a:ext uri="{FF2B5EF4-FFF2-40B4-BE49-F238E27FC236}">
                <a16:creationId xmlns:a16="http://schemas.microsoft.com/office/drawing/2014/main" id="{115CA154-34DF-C12D-D2D7-06103C8B4CA0}"/>
              </a:ext>
            </a:extLst>
          </p:cNvPr>
          <p:cNvGrpSpPr/>
          <p:nvPr/>
        </p:nvGrpSpPr>
        <p:grpSpPr>
          <a:xfrm>
            <a:off x="2142367" y="2588915"/>
            <a:ext cx="7775654" cy="2173985"/>
            <a:chOff x="4839" y="3222"/>
            <a:chExt cx="12245" cy="3424"/>
          </a:xfrm>
        </p:grpSpPr>
        <p:sp>
          <p:nvSpPr>
            <p:cNvPr id="6" name="椭圆 5">
              <a:extLst>
                <a:ext uri="{FF2B5EF4-FFF2-40B4-BE49-F238E27FC236}">
                  <a16:creationId xmlns:a16="http://schemas.microsoft.com/office/drawing/2014/main" id="{ACEA585A-A996-AD46-F1B8-F5A44C0BF3D5}"/>
                </a:ext>
              </a:extLst>
            </p:cNvPr>
            <p:cNvSpPr/>
            <p:nvPr/>
          </p:nvSpPr>
          <p:spPr>
            <a:xfrm>
              <a:off x="5023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7B32B2"/>
                </a:gs>
                <a:gs pos="100000">
                  <a:srgbClr val="401A5D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7" name="椭圆 6">
              <a:extLst>
                <a:ext uri="{FF2B5EF4-FFF2-40B4-BE49-F238E27FC236}">
                  <a16:creationId xmlns:a16="http://schemas.microsoft.com/office/drawing/2014/main" id="{863F0D61-82E0-9D7A-6410-08BDD2359D42}"/>
                </a:ext>
              </a:extLst>
            </p:cNvPr>
            <p:cNvSpPr/>
            <p:nvPr/>
          </p:nvSpPr>
          <p:spPr>
            <a:xfrm>
              <a:off x="4839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7530AA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8" name="矩形 7">
              <a:extLst>
                <a:ext uri="{FF2B5EF4-FFF2-40B4-BE49-F238E27FC236}">
                  <a16:creationId xmlns:a16="http://schemas.microsoft.com/office/drawing/2014/main" id="{4B09E8EC-6306-5C3F-5B49-4DD61CE77543}"/>
                </a:ext>
              </a:extLst>
            </p:cNvPr>
            <p:cNvSpPr/>
            <p:nvPr/>
          </p:nvSpPr>
          <p:spPr>
            <a:xfrm>
              <a:off x="5234" y="4259"/>
              <a:ext cx="2664" cy="1462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记账</a:t>
              </a:r>
              <a:endParaRPr lang="zh-CN" altLang="en-US" sz="2600" b="1" dirty="0">
                <a:solidFill>
                  <a:prstClr val="white"/>
                </a:solidFill>
                <a:latin typeface="微软雅黑" charset="-122"/>
                <a:ea typeface="微软雅黑" charset="-122"/>
              </a:endParaRPr>
            </a:p>
          </p:txBody>
        </p:sp>
        <p:sp>
          <p:nvSpPr>
            <p:cNvPr id="9" name="椭圆 8">
              <a:extLst>
                <a:ext uri="{FF2B5EF4-FFF2-40B4-BE49-F238E27FC236}">
                  <a16:creationId xmlns:a16="http://schemas.microsoft.com/office/drawing/2014/main" id="{F50DBAF2-75C5-B4E4-1CF1-25CB57B7A5A4}"/>
                </a:ext>
              </a:extLst>
            </p:cNvPr>
            <p:cNvSpPr/>
            <p:nvPr/>
          </p:nvSpPr>
          <p:spPr>
            <a:xfrm>
              <a:off x="9433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9EE256"/>
                </a:gs>
                <a:gs pos="100000">
                  <a:srgbClr val="52762D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1" name="椭圆 10">
              <a:extLst>
                <a:ext uri="{FF2B5EF4-FFF2-40B4-BE49-F238E27FC236}">
                  <a16:creationId xmlns:a16="http://schemas.microsoft.com/office/drawing/2014/main" id="{662AE3E2-907B-BD81-60BB-2B1A0F240C02}"/>
                </a:ext>
              </a:extLst>
            </p:cNvPr>
            <p:cNvSpPr/>
            <p:nvPr/>
          </p:nvSpPr>
          <p:spPr>
            <a:xfrm>
              <a:off x="9249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8CCA4D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2" name="矩形 11">
              <a:extLst>
                <a:ext uri="{FF2B5EF4-FFF2-40B4-BE49-F238E27FC236}">
                  <a16:creationId xmlns:a16="http://schemas.microsoft.com/office/drawing/2014/main" id="{5322B96C-5B49-810C-460E-2C33135FC576}"/>
                </a:ext>
              </a:extLst>
            </p:cNvPr>
            <p:cNvSpPr/>
            <p:nvPr/>
          </p:nvSpPr>
          <p:spPr>
            <a:xfrm>
              <a:off x="9660" y="4259"/>
              <a:ext cx="2664" cy="1462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挖矿</a:t>
              </a:r>
            </a:p>
          </p:txBody>
        </p:sp>
        <p:sp>
          <p:nvSpPr>
            <p:cNvPr id="13" name="椭圆 12">
              <a:extLst>
                <a:ext uri="{FF2B5EF4-FFF2-40B4-BE49-F238E27FC236}">
                  <a16:creationId xmlns:a16="http://schemas.microsoft.com/office/drawing/2014/main" id="{C11C3CAE-C8B8-8517-FB77-40636B841D98}"/>
                </a:ext>
              </a:extLst>
            </p:cNvPr>
            <p:cNvSpPr/>
            <p:nvPr/>
          </p:nvSpPr>
          <p:spPr>
            <a:xfrm>
              <a:off x="13843" y="3406"/>
              <a:ext cx="3056" cy="3056"/>
            </a:xfrm>
            <a:prstGeom prst="ellipse">
              <a:avLst/>
            </a:prstGeom>
            <a:gradFill>
              <a:gsLst>
                <a:gs pos="0">
                  <a:srgbClr val="14CD68"/>
                </a:gs>
                <a:gs pos="100000">
                  <a:srgbClr val="0B6E38"/>
                </a:gs>
              </a:gsLst>
              <a:lin ang="2700000" scaled="0"/>
            </a:gradFill>
            <a:ln w="25400" cap="flat" cmpd="sng" algn="ctr">
              <a:noFill/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4" name="椭圆 13">
              <a:extLst>
                <a:ext uri="{FF2B5EF4-FFF2-40B4-BE49-F238E27FC236}">
                  <a16:creationId xmlns:a16="http://schemas.microsoft.com/office/drawing/2014/main" id="{5B09E03F-785B-4936-E2AB-8D7977D13E3C}"/>
                </a:ext>
              </a:extLst>
            </p:cNvPr>
            <p:cNvSpPr/>
            <p:nvPr/>
          </p:nvSpPr>
          <p:spPr>
            <a:xfrm>
              <a:off x="13660" y="3222"/>
              <a:ext cx="3424" cy="3424"/>
            </a:xfrm>
            <a:prstGeom prst="ellipse">
              <a:avLst/>
            </a:prstGeom>
            <a:noFill/>
            <a:ln w="28575" cap="flat" cmpd="sng" algn="ctr">
              <a:solidFill>
                <a:srgbClr val="13BD60"/>
              </a:solidFill>
              <a:prstDash val="solid"/>
            </a:ln>
            <a:effectLst/>
          </p:spPr>
          <p:txBody>
            <a:bodyPr lIns="98565" tIns="49282" rIns="98565" bIns="49282" rtlCol="0" anchor="ctr"/>
            <a:lstStyle/>
            <a:p>
              <a:pPr marL="0" marR="0" lvl="0" indent="0" algn="ctr" defTabSz="91440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defRPr/>
              </a:pPr>
              <a:endParaRPr kumimoji="0" lang="zh-CN" altLang="en-US" sz="1800" b="0" i="0" u="none" strike="noStrike" kern="0" cap="none" spc="0" normalizeH="0" baseline="0" noProof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 panose="020F0502020204030204"/>
                <a:ea typeface="宋体"/>
                <a:cs typeface="+mn-cs"/>
              </a:endParaRPr>
            </a:p>
          </p:txBody>
        </p:sp>
        <p:sp>
          <p:nvSpPr>
            <p:cNvPr id="15" name="矩形 14">
              <a:extLst>
                <a:ext uri="{FF2B5EF4-FFF2-40B4-BE49-F238E27FC236}">
                  <a16:creationId xmlns:a16="http://schemas.microsoft.com/office/drawing/2014/main" id="{18A69B74-EE7B-C203-3BF6-FFF934A4A328}"/>
                </a:ext>
              </a:extLst>
            </p:cNvPr>
            <p:cNvSpPr/>
            <p:nvPr/>
          </p:nvSpPr>
          <p:spPr>
            <a:xfrm>
              <a:off x="14042" y="4259"/>
              <a:ext cx="2664" cy="1462"/>
            </a:xfrm>
            <a:prstGeom prst="rect">
              <a:avLst/>
            </a:prstGeom>
          </p:spPr>
          <p:txBody>
            <a:bodyPr wrap="square" lIns="98565" tIns="49282" rIns="98565" bIns="49282">
              <a:spAutoFit/>
            </a:bodyPr>
            <a:lstStyle/>
            <a:p>
              <a:pPr algn="ctr"/>
              <a:r>
                <a:rPr lang="zh-CN" altLang="en-US" sz="5400" b="1" dirty="0">
                  <a:solidFill>
                    <a:prstClr val="white"/>
                  </a:solidFill>
                  <a:latin typeface="微软雅黑" charset="-122"/>
                  <a:ea typeface="微软雅黑" charset="-122"/>
                </a:rPr>
                <a:t>共识</a:t>
              </a:r>
            </a:p>
          </p:txBody>
        </p: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01F374-155F-9AE5-F3DC-9EFD482CB36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25412425"/>
      </p:ext>
    </p:extLst>
  </p:cSld>
  <p:clrMapOvr>
    <a:masterClrMapping/>
  </p:clrMapOvr>
  <p:transition spd="med">
    <p:pull/>
  </p:transition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比特币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账户所有权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44FD81B1-C24D-9693-F735-7A04967BD9A0}"/>
              </a:ext>
            </a:extLst>
          </p:cNvPr>
          <p:cNvSpPr txBox="1"/>
          <p:nvPr/>
        </p:nvSpPr>
        <p:spPr>
          <a:xfrm>
            <a:off x="643890" y="2370329"/>
            <a:ext cx="1922780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 dirty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传统银行账户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C580304D-602C-80CE-DE67-E6226747AA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758517" y="2965450"/>
            <a:ext cx="5523835" cy="2033271"/>
          </a:xfrm>
          <a:prstGeom prst="rect">
            <a:avLst/>
          </a:prstGeom>
        </p:spPr>
      </p:pic>
      <p:sp>
        <p:nvSpPr>
          <p:cNvPr id="16" name="文本框 15">
            <a:extLst>
              <a:ext uri="{FF2B5EF4-FFF2-40B4-BE49-F238E27FC236}">
                <a16:creationId xmlns:a16="http://schemas.microsoft.com/office/drawing/2014/main" id="{746CA554-604C-F2F7-B3F7-5C89FBD79D53}"/>
              </a:ext>
            </a:extLst>
          </p:cNvPr>
          <p:cNvSpPr txBox="1"/>
          <p:nvPr/>
        </p:nvSpPr>
        <p:spPr>
          <a:xfrm>
            <a:off x="7125724" y="2506345"/>
            <a:ext cx="2228215" cy="459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2400" i="0" u="none" strike="noStrike" cap="none" spc="0" normalizeH="0" baseline="0">
                <a:ln>
                  <a:noFill/>
                </a:ln>
                <a:solidFill>
                  <a:schemeClr val="tx1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比特币系统账户</a:t>
            </a:r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0E74FC0A-EEEB-3218-C129-AAAB36F546B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125724" y="3078714"/>
            <a:ext cx="4713036" cy="109857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DEBFDFD-6EDF-125C-25E8-9BBCDF1D3F5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5430528"/>
      </p:ext>
    </p:extLst>
  </p:cSld>
  <p:clrMapOvr>
    <a:masterClrMapping/>
  </p:clrMapOvr>
  <p:transition spd="med">
    <p:pull/>
  </p:transition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圆角矩形 12"/>
          <p:cNvSpPr/>
          <p:nvPr>
            <p:custDataLst>
              <p:tags r:id="rId2"/>
            </p:custDataLst>
          </p:nvPr>
        </p:nvSpPr>
        <p:spPr>
          <a:xfrm rot="2700000">
            <a:off x="2298525" y="7225096"/>
            <a:ext cx="7620001" cy="1388524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99" name="圆角矩形 15"/>
          <p:cNvSpPr/>
          <p:nvPr>
            <p:custDataLst>
              <p:tags r:id="rId3"/>
            </p:custDataLst>
          </p:nvPr>
        </p:nvSpPr>
        <p:spPr>
          <a:xfrm rot="2700000">
            <a:off x="-1520364" y="-244285"/>
            <a:ext cx="5474603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sp>
        <p:nvSpPr>
          <p:cNvPr id="100" name="圆角矩形 16"/>
          <p:cNvSpPr/>
          <p:nvPr>
            <p:custDataLst>
              <p:tags r:id="rId4"/>
            </p:custDataLst>
          </p:nvPr>
        </p:nvSpPr>
        <p:spPr>
          <a:xfrm rot="2700000">
            <a:off x="7996390" y="299989"/>
            <a:ext cx="5474601" cy="997587"/>
          </a:xfrm>
          <a:prstGeom prst="roundRect">
            <a:avLst>
              <a:gd name="adj" fmla="val 50000"/>
            </a:avLst>
          </a:prstGeom>
          <a:solidFill>
            <a:srgbClr val="F84639">
              <a:alpha val="10000"/>
            </a:srgbClr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 algn="ctr">
              <a:defRPr>
                <a:solidFill>
                  <a:srgbClr val="FFFFFF"/>
                </a:solidFill>
                <a:latin typeface="+mj-lt"/>
                <a:ea typeface="+mj-ea"/>
                <a:cs typeface="+mj-cs"/>
                <a:sym typeface="等线" charset="-122"/>
              </a:defRPr>
            </a:pPr>
            <a:endParaRPr/>
          </a:p>
        </p:txBody>
      </p:sp>
      <p:grpSp>
        <p:nvGrpSpPr>
          <p:cNvPr id="108" name="组合 18"/>
          <p:cNvGrpSpPr/>
          <p:nvPr/>
        </p:nvGrpSpPr>
        <p:grpSpPr>
          <a:xfrm>
            <a:off x="3621665" y="-2873101"/>
            <a:ext cx="5571855" cy="5571856"/>
            <a:chOff x="0" y="0"/>
            <a:chExt cx="5571854" cy="5571854"/>
          </a:xfrm>
        </p:grpSpPr>
        <p:sp>
          <p:nvSpPr>
            <p:cNvPr id="106" name="圆角矩形 13"/>
            <p:cNvSpPr/>
            <p:nvPr>
              <p:custDataLst>
                <p:tags r:id="rId7"/>
              </p:custDataLst>
            </p:nvPr>
          </p:nvSpPr>
          <p:spPr>
            <a:xfrm rot="2700000">
              <a:off x="-47202" y="1679158"/>
              <a:ext cx="5666257" cy="2213538"/>
            </a:xfrm>
            <a:prstGeom prst="roundRect">
              <a:avLst>
                <a:gd name="adj" fmla="val 50000"/>
              </a:avLst>
            </a:prstGeom>
            <a:solidFill>
              <a:srgbClr val="F84639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  <p:sp>
          <p:nvSpPr>
            <p:cNvPr id="107" name="圆角矩形 14"/>
            <p:cNvSpPr/>
            <p:nvPr>
              <p:custDataLst>
                <p:tags r:id="rId8"/>
              </p:custDataLst>
            </p:nvPr>
          </p:nvSpPr>
          <p:spPr>
            <a:xfrm rot="2700000">
              <a:off x="362911" y="2062480"/>
              <a:ext cx="4819046" cy="1446891"/>
            </a:xfrm>
            <a:prstGeom prst="roundRect">
              <a:avLst>
                <a:gd name="adj" fmla="val 50000"/>
              </a:avLst>
            </a:prstGeom>
            <a:solidFill>
              <a:srgbClr val="FFFFFF"/>
            </a:solidFill>
            <a:ln w="12700" cap="flat">
              <a:noFill/>
              <a:miter lim="400000"/>
            </a:ln>
            <a:effectLst/>
          </p:spPr>
          <p:txBody>
            <a:bodyPr wrap="square" lIns="45718" tIns="45718" rIns="45718" bIns="45718" numCol="1" anchor="ctr">
              <a:noAutofit/>
            </a:bodyPr>
            <a:lstStyle/>
            <a:p>
              <a:pPr algn="ctr">
                <a:defRPr>
                  <a:solidFill>
                    <a:srgbClr val="FFFFFF"/>
                  </a:solidFill>
                  <a:latin typeface="+mj-lt"/>
                  <a:ea typeface="+mj-ea"/>
                  <a:cs typeface="+mj-cs"/>
                  <a:sym typeface="等线" charset="-122"/>
                </a:defRPr>
              </a:pPr>
              <a:endParaRPr/>
            </a:p>
          </p:txBody>
        </p:sp>
      </p:grpSp>
      <p:pic>
        <p:nvPicPr>
          <p:cNvPr id="3" name="图片 2"/>
          <p:cNvPicPr>
            <a:picLocks noChangeAspect="1"/>
          </p:cNvPicPr>
          <p:nvPr>
            <p:custDataLst>
              <p:tags r:id="rId5"/>
            </p:custDataLst>
          </p:nvPr>
        </p:nvPicPr>
        <p:blipFill>
          <a:blip r:embed="rId1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9012" y="314271"/>
            <a:ext cx="1837533" cy="554973"/>
          </a:xfrm>
          <a:prstGeom prst="rect">
            <a:avLst/>
          </a:prstGeom>
        </p:spPr>
      </p:pic>
      <p:sp>
        <p:nvSpPr>
          <p:cNvPr id="2" name="文本框 4">
            <a:extLst>
              <a:ext uri="{FF2B5EF4-FFF2-40B4-BE49-F238E27FC236}">
                <a16:creationId xmlns:a16="http://schemas.microsoft.com/office/drawing/2014/main" id="{B0EC828D-6DE3-C63A-BC80-E6A3B906DB02}"/>
              </a:ext>
            </a:extLst>
          </p:cNvPr>
          <p:cNvSpPr txBox="1"/>
          <p:nvPr>
            <p:custDataLst>
              <p:tags r:id="rId6"/>
            </p:custDataLst>
          </p:nvPr>
        </p:nvSpPr>
        <p:spPr>
          <a:xfrm>
            <a:off x="12525" y="2912934"/>
            <a:ext cx="12192000" cy="1013460"/>
          </a:xfrm>
          <a:prstGeom prst="rect">
            <a:avLst/>
          </a:prstGeom>
          <a:ln w="12700">
            <a:miter lim="400000"/>
          </a:ln>
        </p:spPr>
        <p:txBody>
          <a:bodyPr wrap="square" lIns="45718" tIns="45718" rIns="45718" bIns="45718">
            <a:spAutoFit/>
          </a:bodyPr>
          <a:lstStyle>
            <a:lvl1pPr>
              <a:defRPr sz="6600" b="1">
                <a:solidFill>
                  <a:srgbClr val="F84639"/>
                </a:solidFill>
                <a:latin typeface="微软雅黑" charset="-122"/>
                <a:ea typeface="微软雅黑" charset="-122"/>
                <a:cs typeface="微软雅黑" charset="-122"/>
                <a:sym typeface="微软雅黑" charset="-122"/>
              </a:defRPr>
            </a:lvl1pPr>
          </a:lstStyle>
          <a:p>
            <a:pPr algn="ctr"/>
            <a:r>
              <a:rPr lang="zh-CN" altLang="en-US" sz="6000" dirty="0"/>
              <a:t>以太坊</a:t>
            </a: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EA6527E-F395-23C6-C6F0-E21514A7061A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236358522"/>
      </p:ext>
    </p:extLst>
  </p:cSld>
  <p:clrMapOvr>
    <a:masterClrMapping/>
  </p:clrMapOvr>
  <p:transition spd="med"/>
  <p:timing>
    <p:tnLst>
      <p:par>
        <p:cTn id="1" dur="indefinite" restart="never" fill="hold" nodeType="tmRoot">
          <p:childTnLst>
            <p:seq concurrent="1" nextAc="seek">
              <p:cTn id="2" dur="indefinite" fill="hold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indefinite" fill="hold"/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0" dur="indefinite" fill="hold"/>
                                        <p:tgtEl>
                                          <p:spTgt spid="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1" dur="500"/>
                                        <p:tgtEl>
                                          <p:spTgt spid="9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300"/>
                            </p:stCondLst>
                            <p:childTnLst>
                              <p:par>
                                <p:cTn id="13" presetID="22" presetClass="entr" presetSubtype="4" fill="hold" grpId="0" nodeType="after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4" dur="indefinite" fill="hold"/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5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8" grpId="0" animBg="1" advAuto="0"/>
      <p:bldP spid="99" grpId="0" animBg="1" advAuto="0"/>
      <p:bldP spid="100" grpId="0" animBg="1" advAuto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什么是以太坊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E83915B8-2DC4-18F4-2C9E-06B7C48C185D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267073" y="2270520"/>
            <a:ext cx="6973570" cy="3742055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6A52D95-06F9-9A77-1B91-5DFED2EF7E5B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55776765"/>
      </p:ext>
    </p:extLst>
  </p:cSld>
  <p:clrMapOvr>
    <a:masterClrMapping/>
  </p:clrMapOvr>
  <p:transition spd="med">
    <p:pull/>
  </p:transition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以太坊发明者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EAFD67E2-5AD3-1E5C-A9D1-30CB78AEAD16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477716" y="2267686"/>
            <a:ext cx="5715000" cy="3209925"/>
          </a:xfrm>
          <a:prstGeom prst="rect">
            <a:avLst/>
          </a:prstGeom>
        </p:spPr>
      </p:pic>
      <p:sp>
        <p:nvSpPr>
          <p:cNvPr id="4" name="文本框 3">
            <a:extLst>
              <a:ext uri="{FF2B5EF4-FFF2-40B4-BE49-F238E27FC236}">
                <a16:creationId xmlns:a16="http://schemas.microsoft.com/office/drawing/2014/main" id="{C712A134-125A-0642-7F45-7BF3231D99B8}"/>
              </a:ext>
            </a:extLst>
          </p:cNvPr>
          <p:cNvSpPr txBox="1"/>
          <p:nvPr/>
        </p:nvSpPr>
        <p:spPr>
          <a:xfrm>
            <a:off x="1889071" y="5697956"/>
            <a:ext cx="6892290" cy="646327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sym typeface="Helvetica"/>
              </a:rPr>
              <a:t>维塔利克·布特林（Vitalik Buterin），1994年出生在俄罗斯莫斯科郊外的一个小镇，后来移民加拿大，在多伦多长大。以太坊发明人。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46F4CCB7-BD05-7E19-76A0-E878A7C5430E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3652875"/>
      </p:ext>
    </p:extLst>
  </p:cSld>
  <p:clrMapOvr>
    <a:masterClrMapping/>
  </p:clrMapOvr>
  <p:transition spd="med">
    <p:pull/>
  </p:transition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以太币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F2E1746E-B83A-764E-F781-890A9A9059F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80440" y="2010857"/>
            <a:ext cx="9532620" cy="3961130"/>
          </a:xfrm>
          <a:prstGeom prst="rect">
            <a:avLst/>
          </a:prstGeom>
        </p:spPr>
      </p:pic>
      <p:sp>
        <p:nvSpPr>
          <p:cNvPr id="6" name="文本框 5">
            <a:extLst>
              <a:ext uri="{FF2B5EF4-FFF2-40B4-BE49-F238E27FC236}">
                <a16:creationId xmlns:a16="http://schemas.microsoft.com/office/drawing/2014/main" id="{8A4605CB-D752-4ABE-5FD3-23B516854A32}"/>
              </a:ext>
            </a:extLst>
          </p:cNvPr>
          <p:cNvSpPr txBox="1"/>
          <p:nvPr/>
        </p:nvSpPr>
        <p:spPr>
          <a:xfrm>
            <a:off x="1128503" y="5894047"/>
            <a:ext cx="6861811" cy="40010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0"/>
                <a:sym typeface="+mn-ea"/>
              </a:rPr>
              <a:t>以太坊区块链上的代币称为以太币（Ether），代码为ETH。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0"/>
              <a:sym typeface="+mn-ea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5B3F3D48-4F08-737E-F8A2-F32769870E7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39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301586912"/>
      </p:ext>
    </p:extLst>
  </p:cSld>
  <p:clrMapOvr>
    <a:masterClrMapping/>
  </p:clrMapOvr>
  <p:transition spd="med">
    <p:pull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面试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Web3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面试最常见的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10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个问题</a:t>
            </a:r>
          </a:p>
        </p:txBody>
      </p:sp>
      <p:sp>
        <p:nvSpPr>
          <p:cNvPr id="4" name="文本框 3">
            <a:extLst>
              <a:ext uri="{FF2B5EF4-FFF2-40B4-BE49-F238E27FC236}">
                <a16:creationId xmlns:a16="http://schemas.microsoft.com/office/drawing/2014/main" id="{FA64624C-057F-E62D-FD80-A15B39C8DF0E}"/>
              </a:ext>
            </a:extLst>
          </p:cNvPr>
          <p:cNvSpPr txBox="1"/>
          <p:nvPr/>
        </p:nvSpPr>
        <p:spPr>
          <a:xfrm>
            <a:off x="1650124" y="2159144"/>
            <a:ext cx="6096000" cy="4200189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、什么是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web3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？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web2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和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web3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的区别？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2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PoW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（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工作量证明）和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PoS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（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权益证明）有什么区别？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3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、比特币和以太坊有什么区别？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4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、什么是智能合约？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5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、公钥和私钥？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6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、简要说一下什么是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dapp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dao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gamefi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，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defi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？</a:t>
            </a:r>
            <a:endParaRPr lang="en" altLang="zh-CN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7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什么是</a:t>
            </a: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Gas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？</a:t>
            </a:r>
            <a:endParaRPr lang="en" altLang="zh-CN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8</a:t>
            </a:r>
            <a:r>
              <a:rPr lang="zh-CN" altLang="e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你用一句话讲一下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amm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机制？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9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、你玩过一些什么应用？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algn="l">
              <a:lnSpc>
                <a:spcPct val="150000"/>
              </a:lnSpc>
            </a:pPr>
            <a:r>
              <a:rPr lang="en-US" altLang="zh-CN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10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、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opensea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和</a:t>
            </a:r>
            <a:r>
              <a:rPr lang="en" altLang="zh-CN" sz="1800" spc="0" dirty="0" err="1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looksrare</a:t>
            </a:r>
            <a:r>
              <a:rPr lang="zh-CN" altLang="en-US" sz="1800" spc="0" dirty="0">
                <a:solidFill>
                  <a:srgbClr val="333333"/>
                </a:solidFill>
                <a:effectLst/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的区别？</a:t>
            </a:r>
            <a:endParaRPr lang="zh-CN" altLang="en-US" dirty="0">
              <a:effectLst/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95D97EC-7846-26A0-23AC-C02864DC691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326587507"/>
      </p:ext>
    </p:extLst>
  </p:cSld>
  <p:clrMapOvr>
    <a:masterClrMapping/>
  </p:clrMapOvr>
  <p:transition spd="med">
    <p:pull/>
  </p:transition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以太币干什么用</a:t>
            </a:r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0E432A10-27A3-9012-A19C-92F188B4C381}"/>
              </a:ext>
            </a:extLst>
          </p:cNvPr>
          <p:cNvGrpSpPr/>
          <p:nvPr/>
        </p:nvGrpSpPr>
        <p:grpSpPr>
          <a:xfrm>
            <a:off x="1210525" y="2878924"/>
            <a:ext cx="9063232" cy="1584828"/>
            <a:chOff x="2717" y="4410"/>
            <a:chExt cx="11540" cy="2018"/>
          </a:xfrm>
        </p:grpSpPr>
        <p:sp>
          <p:nvSpPr>
            <p:cNvPr id="4" name="Freeform 50">
              <a:extLst>
                <a:ext uri="{FF2B5EF4-FFF2-40B4-BE49-F238E27FC236}">
                  <a16:creationId xmlns:a16="http://schemas.microsoft.com/office/drawing/2014/main" id="{F3CAF7ED-0301-7327-AB80-0213F3DE9C86}"/>
                </a:ext>
              </a:extLst>
            </p:cNvPr>
            <p:cNvSpPr/>
            <p:nvPr>
              <p:custDataLst>
                <p:tags r:id="rId6"/>
              </p:custDataLst>
            </p:nvPr>
          </p:nvSpPr>
          <p:spPr bwMode="auto">
            <a:xfrm>
              <a:off x="2717" y="4431"/>
              <a:ext cx="2303" cy="1996"/>
            </a:xfrm>
            <a:custGeom>
              <a:avLst/>
              <a:gdLst>
                <a:gd name="T0" fmla="*/ 0 w 646"/>
                <a:gd name="T1" fmla="*/ 279 h 560"/>
                <a:gd name="T2" fmla="*/ 161 w 646"/>
                <a:gd name="T3" fmla="*/ 0 h 560"/>
                <a:gd name="T4" fmla="*/ 484 w 646"/>
                <a:gd name="T5" fmla="*/ 0 h 560"/>
                <a:gd name="T6" fmla="*/ 646 w 646"/>
                <a:gd name="T7" fmla="*/ 279 h 560"/>
                <a:gd name="T8" fmla="*/ 484 w 646"/>
                <a:gd name="T9" fmla="*/ 560 h 560"/>
                <a:gd name="T10" fmla="*/ 161 w 646"/>
                <a:gd name="T11" fmla="*/ 560 h 560"/>
                <a:gd name="T12" fmla="*/ 0 w 646"/>
                <a:gd name="T13" fmla="*/ 279 h 5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560">
                  <a:moveTo>
                    <a:pt x="0" y="279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6" y="279"/>
                  </a:lnTo>
                  <a:lnTo>
                    <a:pt x="484" y="560"/>
                  </a:lnTo>
                  <a:lnTo>
                    <a:pt x="161" y="560"/>
                  </a:lnTo>
                  <a:lnTo>
                    <a:pt x="0" y="279"/>
                  </a:lnTo>
                  <a:close/>
                </a:path>
              </a:pathLst>
            </a:custGeom>
            <a:solidFill>
              <a:srgbClr val="5B9BD5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7" name="Freeform 64">
              <a:extLst>
                <a:ext uri="{FF2B5EF4-FFF2-40B4-BE49-F238E27FC236}">
                  <a16:creationId xmlns:a16="http://schemas.microsoft.com/office/drawing/2014/main" id="{FD847289-6A13-EB3D-020B-B695E7AC38BF}"/>
                </a:ext>
              </a:extLst>
            </p:cNvPr>
            <p:cNvSpPr/>
            <p:nvPr>
              <p:custDataLst>
                <p:tags r:id="rId7"/>
              </p:custDataLst>
            </p:nvPr>
          </p:nvSpPr>
          <p:spPr bwMode="auto">
            <a:xfrm>
              <a:off x="8875" y="4435"/>
              <a:ext cx="2306" cy="199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ED7D31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>
                <a:latin typeface="Microsoft YaHei Light" panose="020B0503020204020204" pitchFamily="34" charset="-122"/>
                <a:ea typeface="Microsoft YaHei Light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8" name="Freeform 71">
              <a:extLst>
                <a:ext uri="{FF2B5EF4-FFF2-40B4-BE49-F238E27FC236}">
                  <a16:creationId xmlns:a16="http://schemas.microsoft.com/office/drawing/2014/main" id="{C68F16A2-2AB1-86D0-A5F9-0AA899E65865}"/>
                </a:ext>
              </a:extLst>
            </p:cNvPr>
            <p:cNvSpPr/>
            <p:nvPr>
              <p:custDataLst>
                <p:tags r:id="rId8"/>
              </p:custDataLst>
            </p:nvPr>
          </p:nvSpPr>
          <p:spPr bwMode="auto">
            <a:xfrm>
              <a:off x="11951" y="4434"/>
              <a:ext cx="2306" cy="1993"/>
            </a:xfrm>
            <a:custGeom>
              <a:avLst/>
              <a:gdLst>
                <a:gd name="T0" fmla="*/ 0 w 647"/>
                <a:gd name="T1" fmla="*/ 280 h 559"/>
                <a:gd name="T2" fmla="*/ 161 w 647"/>
                <a:gd name="T3" fmla="*/ 0 h 559"/>
                <a:gd name="T4" fmla="*/ 484 w 647"/>
                <a:gd name="T5" fmla="*/ 0 h 559"/>
                <a:gd name="T6" fmla="*/ 647 w 647"/>
                <a:gd name="T7" fmla="*/ 280 h 559"/>
                <a:gd name="T8" fmla="*/ 484 w 647"/>
                <a:gd name="T9" fmla="*/ 559 h 559"/>
                <a:gd name="T10" fmla="*/ 161 w 647"/>
                <a:gd name="T11" fmla="*/ 559 h 559"/>
                <a:gd name="T12" fmla="*/ 0 w 647"/>
                <a:gd name="T13" fmla="*/ 280 h 55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7" h="559">
                  <a:moveTo>
                    <a:pt x="0" y="280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7" y="280"/>
                  </a:lnTo>
                  <a:lnTo>
                    <a:pt x="484" y="559"/>
                  </a:lnTo>
                  <a:lnTo>
                    <a:pt x="161" y="559"/>
                  </a:lnTo>
                  <a:lnTo>
                    <a:pt x="0" y="280"/>
                  </a:lnTo>
                  <a:close/>
                </a:path>
              </a:pathLst>
            </a:custGeom>
            <a:solidFill>
              <a:srgbClr val="4472C4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9" name="Freeform 78">
              <a:extLst>
                <a:ext uri="{FF2B5EF4-FFF2-40B4-BE49-F238E27FC236}">
                  <a16:creationId xmlns:a16="http://schemas.microsoft.com/office/drawing/2014/main" id="{45B46655-DDB5-8900-3000-3C2DE9BA9B10}"/>
                </a:ext>
              </a:extLst>
            </p:cNvPr>
            <p:cNvSpPr/>
            <p:nvPr>
              <p:custDataLst>
                <p:tags r:id="rId9"/>
              </p:custDataLst>
            </p:nvPr>
          </p:nvSpPr>
          <p:spPr bwMode="auto">
            <a:xfrm>
              <a:off x="5793" y="4410"/>
              <a:ext cx="2303" cy="2000"/>
            </a:xfrm>
            <a:custGeom>
              <a:avLst/>
              <a:gdLst>
                <a:gd name="T0" fmla="*/ 0 w 646"/>
                <a:gd name="T1" fmla="*/ 281 h 561"/>
                <a:gd name="T2" fmla="*/ 161 w 646"/>
                <a:gd name="T3" fmla="*/ 0 h 561"/>
                <a:gd name="T4" fmla="*/ 484 w 646"/>
                <a:gd name="T5" fmla="*/ 0 h 561"/>
                <a:gd name="T6" fmla="*/ 646 w 646"/>
                <a:gd name="T7" fmla="*/ 281 h 561"/>
                <a:gd name="T8" fmla="*/ 484 w 646"/>
                <a:gd name="T9" fmla="*/ 561 h 561"/>
                <a:gd name="T10" fmla="*/ 161 w 646"/>
                <a:gd name="T11" fmla="*/ 561 h 561"/>
                <a:gd name="T12" fmla="*/ 0 w 646"/>
                <a:gd name="T13" fmla="*/ 281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6" h="561">
                  <a:moveTo>
                    <a:pt x="0" y="281"/>
                  </a:moveTo>
                  <a:lnTo>
                    <a:pt x="161" y="0"/>
                  </a:lnTo>
                  <a:lnTo>
                    <a:pt x="484" y="0"/>
                  </a:lnTo>
                  <a:lnTo>
                    <a:pt x="646" y="281"/>
                  </a:lnTo>
                  <a:lnTo>
                    <a:pt x="484" y="561"/>
                  </a:lnTo>
                  <a:lnTo>
                    <a:pt x="161" y="561"/>
                  </a:lnTo>
                  <a:lnTo>
                    <a:pt x="0" y="281"/>
                  </a:lnTo>
                  <a:close/>
                </a:path>
              </a:pathLst>
            </a:custGeom>
            <a:solidFill>
              <a:srgbClr val="70AD47"/>
            </a:solidFill>
            <a:ln>
              <a:noFill/>
            </a:ln>
          </p:spPr>
          <p:txBody>
            <a:bodyPr vert="horz" wrap="square" lIns="91440" tIns="45720" rIns="91440" bIns="45720" numCol="1" anchor="t" anchorCtr="0" compatLnSpc="1"/>
            <a:lstStyle/>
            <a:p>
              <a:endParaRPr lang="en-US" sz="1800" dirty="0">
                <a:latin typeface="Microsoft YaHei Light" panose="020B0503020204020204" pitchFamily="34" charset="-122"/>
                <a:ea typeface="Microsoft YaHei Light" panose="020B0503020204020204" pitchFamily="34" charset="-122"/>
                <a:cs typeface="+mn-ea"/>
                <a:sym typeface="+mn-lt"/>
              </a:endParaRPr>
            </a:p>
          </p:txBody>
        </p:sp>
        <p:sp>
          <p:nvSpPr>
            <p:cNvPr id="11" name="Rectangle 55">
              <a:extLst>
                <a:ext uri="{FF2B5EF4-FFF2-40B4-BE49-F238E27FC236}">
                  <a16:creationId xmlns:a16="http://schemas.microsoft.com/office/drawing/2014/main" id="{E1C00F07-9997-4FD4-3692-4A90785CB95C}"/>
                </a:ext>
              </a:extLst>
            </p:cNvPr>
            <p:cNvSpPr/>
            <p:nvPr>
              <p:custDataLst>
                <p:tags r:id="rId10"/>
              </p:custDataLst>
            </p:nvPr>
          </p:nvSpPr>
          <p:spPr>
            <a:xfrm>
              <a:off x="9621" y="5262"/>
              <a:ext cx="936" cy="44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  <a:cs typeface="+mn-ea"/>
                  <a:sym typeface="+mn-lt"/>
                </a:rPr>
                <a:t>交易</a:t>
              </a:r>
            </a:p>
          </p:txBody>
        </p:sp>
        <p:sp>
          <p:nvSpPr>
            <p:cNvPr id="12" name="Rectangle 56">
              <a:extLst>
                <a:ext uri="{FF2B5EF4-FFF2-40B4-BE49-F238E27FC236}">
                  <a16:creationId xmlns:a16="http://schemas.microsoft.com/office/drawing/2014/main" id="{B9092955-D6F2-C4C0-BFC4-548619C02322}"/>
                </a:ext>
              </a:extLst>
            </p:cNvPr>
            <p:cNvSpPr/>
            <p:nvPr>
              <p:custDataLst>
                <p:tags r:id="rId11"/>
              </p:custDataLst>
            </p:nvPr>
          </p:nvSpPr>
          <p:spPr>
            <a:xfrm>
              <a:off x="6119" y="5209"/>
              <a:ext cx="1656" cy="44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  <a:cs typeface="+mn-ea"/>
                  <a:sym typeface="+mn-lt"/>
                </a:rPr>
                <a:t>发布合约</a:t>
              </a:r>
            </a:p>
          </p:txBody>
        </p:sp>
        <p:sp>
          <p:nvSpPr>
            <p:cNvPr id="13" name="Rectangle 57">
              <a:extLst>
                <a:ext uri="{FF2B5EF4-FFF2-40B4-BE49-F238E27FC236}">
                  <a16:creationId xmlns:a16="http://schemas.microsoft.com/office/drawing/2014/main" id="{964E4491-A08D-E094-C756-4EBA3B39B4BD}"/>
                </a:ext>
              </a:extLst>
            </p:cNvPr>
            <p:cNvSpPr/>
            <p:nvPr>
              <p:custDataLst>
                <p:tags r:id="rId12"/>
              </p:custDataLst>
            </p:nvPr>
          </p:nvSpPr>
          <p:spPr>
            <a:xfrm>
              <a:off x="3040" y="5246"/>
              <a:ext cx="1656" cy="44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  <a:cs typeface="+mn-ea"/>
                  <a:sym typeface="+mn-lt"/>
                </a:rPr>
                <a:t>质押挖矿</a:t>
              </a:r>
            </a:p>
          </p:txBody>
        </p:sp>
        <p:sp>
          <p:nvSpPr>
            <p:cNvPr id="14" name="Rectangle 55">
              <a:extLst>
                <a:ext uri="{FF2B5EF4-FFF2-40B4-BE49-F238E27FC236}">
                  <a16:creationId xmlns:a16="http://schemas.microsoft.com/office/drawing/2014/main" id="{67D636F3-DD96-5078-50FB-C63557ED5555}"/>
                </a:ext>
              </a:extLst>
            </p:cNvPr>
            <p:cNvSpPr/>
            <p:nvPr>
              <p:custDataLst>
                <p:tags r:id="rId13"/>
              </p:custDataLst>
            </p:nvPr>
          </p:nvSpPr>
          <p:spPr>
            <a:xfrm>
              <a:off x="12685" y="5186"/>
              <a:ext cx="936" cy="440"/>
            </a:xfrm>
            <a:prstGeom prst="rect">
              <a:avLst/>
            </a:prstGeom>
          </p:spPr>
          <p:txBody>
            <a:bodyPr wrap="square" lIns="68580" tIns="34290" rIns="68580" bIns="34290">
              <a:spAutoFit/>
            </a:bodyPr>
            <a:lstStyle/>
            <a:p>
              <a:pPr algn="ctr" defTabSz="800100">
                <a:lnSpc>
                  <a:spcPct val="90000"/>
                </a:lnSpc>
                <a:spcBef>
                  <a:spcPct val="0"/>
                </a:spcBef>
              </a:pPr>
              <a:r>
                <a:rPr lang="zh-CN" altLang="en-US" sz="2000" dirty="0">
                  <a:solidFill>
                    <a:srgbClr val="FFFFFF"/>
                  </a:solidFill>
                  <a:latin typeface="Microsoft YaHei Light" panose="020B0503020204020204" pitchFamily="34" charset="-122"/>
                  <a:ea typeface="Microsoft YaHei Light" panose="020B0503020204020204" pitchFamily="34" charset="-122"/>
                  <a:cs typeface="+mn-ea"/>
                  <a:sym typeface="+mn-lt"/>
                </a:rPr>
                <a:t>投资</a:t>
              </a:r>
            </a:p>
          </p:txBody>
        </p:sp>
      </p:grp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A16ABC79-9153-4A17-E6EB-B2714E9127B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40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501377447"/>
      </p:ext>
    </p:extLst>
  </p:cSld>
  <p:clrMapOvr>
    <a:masterClrMapping/>
  </p:clrMapOvr>
  <p:transition spd="med">
    <p:pull/>
  </p:transition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以太币单位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654A6EAA-BB15-F811-4DEA-55D20E3B5A9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80390" y="2012071"/>
            <a:ext cx="6955790" cy="2911475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F71EF3DA-969F-0C4A-0BC5-113D4E5B2EB7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8225284" y="2097921"/>
            <a:ext cx="2925445" cy="2146300"/>
          </a:xfrm>
          <a:prstGeom prst="rect">
            <a:avLst/>
          </a:prstGeom>
        </p:spPr>
      </p:pic>
      <p:sp>
        <p:nvSpPr>
          <p:cNvPr id="15" name="文本框 14">
            <a:extLst>
              <a:ext uri="{FF2B5EF4-FFF2-40B4-BE49-F238E27FC236}">
                <a16:creationId xmlns:a16="http://schemas.microsoft.com/office/drawing/2014/main" id="{C21AE06A-E699-DBD6-422C-729E976C2877}"/>
              </a:ext>
            </a:extLst>
          </p:cNvPr>
          <p:cNvSpPr txBox="1"/>
          <p:nvPr/>
        </p:nvSpPr>
        <p:spPr>
          <a:xfrm>
            <a:off x="9095869" y="4374396"/>
            <a:ext cx="1435645" cy="369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 Light" panose="020B0503020204020204" pitchFamily="34" charset="-122"/>
                <a:ea typeface="Microsoft YaHei Light" panose="020B0503020204020204" pitchFamily="34" charset="-122"/>
                <a:sym typeface="Helvetica"/>
              </a:rPr>
              <a:t>戴伟 Wei Dai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21387B0E-3FFF-C0E3-BF64-B03A4640B8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47555881"/>
      </p:ext>
    </p:extLst>
  </p:cSld>
  <p:clrMapOvr>
    <a:masterClrMapping/>
  </p:clrMapOvr>
  <p:transition spd="med">
    <p:pull/>
  </p:transition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如何获得以太币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0B8F3B8C-A8F5-AD03-38A4-A56D518D5BA0}"/>
              </a:ext>
            </a:extLst>
          </p:cNvPr>
          <p:cNvSpPr txBox="1"/>
          <p:nvPr/>
        </p:nvSpPr>
        <p:spPr>
          <a:xfrm>
            <a:off x="2061378" y="2454576"/>
            <a:ext cx="707882" cy="461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主网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B70C6E7E-191D-D5BE-B8B8-7BC7FCAE059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097895" y="2913681"/>
            <a:ext cx="2626736" cy="3688597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3DE8131B-BCA3-3C79-49F0-F136EEC6B536}"/>
              </a:ext>
            </a:extLst>
          </p:cNvPr>
          <p:cNvSpPr txBox="1"/>
          <p:nvPr/>
        </p:nvSpPr>
        <p:spPr>
          <a:xfrm>
            <a:off x="6096000" y="2455853"/>
            <a:ext cx="1015659" cy="461661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non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400" dirty="0">
                <a:solidFill>
                  <a:schemeClr val="tx1"/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测试网</a:t>
            </a:r>
          </a:p>
        </p:txBody>
      </p:sp>
      <p:sp>
        <p:nvSpPr>
          <p:cNvPr id="8" name="文本框 7">
            <a:extLst>
              <a:ext uri="{FF2B5EF4-FFF2-40B4-BE49-F238E27FC236}">
                <a16:creationId xmlns:a16="http://schemas.microsoft.com/office/drawing/2014/main" id="{683E8AF2-4035-E29D-E103-FC5524788558}"/>
              </a:ext>
            </a:extLst>
          </p:cNvPr>
          <p:cNvSpPr txBox="1"/>
          <p:nvPr/>
        </p:nvSpPr>
        <p:spPr>
          <a:xfrm>
            <a:off x="6096000" y="3334767"/>
            <a:ext cx="3711930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Goerli 官网: https://goerli.net/</a:t>
            </a:r>
          </a:p>
        </p:txBody>
      </p:sp>
      <p:sp>
        <p:nvSpPr>
          <p:cNvPr id="9" name="文本框 8">
            <a:extLst>
              <a:ext uri="{FF2B5EF4-FFF2-40B4-BE49-F238E27FC236}">
                <a16:creationId xmlns:a16="http://schemas.microsoft.com/office/drawing/2014/main" id="{9797AE4C-8EEA-82A6-4372-FD8A1F7CD5FA}"/>
              </a:ext>
            </a:extLst>
          </p:cNvPr>
          <p:cNvSpPr txBox="1"/>
          <p:nvPr/>
        </p:nvSpPr>
        <p:spPr>
          <a:xfrm>
            <a:off x="6096001" y="3819135"/>
            <a:ext cx="3711929" cy="369332"/>
          </a:xfrm>
          <a:prstGeom prst="rect">
            <a:avLst/>
          </a:prstGeom>
          <a:noFill/>
        </p:spPr>
        <p:txBody>
          <a:bodyPr wrap="square" rtlCol="0" anchor="t">
            <a:spAutoFit/>
          </a:bodyPr>
          <a:lstStyle/>
          <a:p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Sepolia 官网: https://sepolia.dev/</a:t>
            </a:r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6F35DCCC-BC4E-6094-2D46-7CA339B7A6D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42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19310614"/>
      </p:ext>
    </p:extLst>
  </p:cSld>
  <p:clrMapOvr>
    <a:masterClrMapping/>
  </p:clrMapOvr>
  <p:transition spd="med">
    <p:pull/>
  </p:transition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以太网上有什么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A0B5E6F7-E540-B123-8A69-B5B1D43D6F2B}"/>
              </a:ext>
            </a:extLst>
          </p:cNvPr>
          <p:cNvSpPr txBox="1"/>
          <p:nvPr/>
        </p:nvSpPr>
        <p:spPr>
          <a:xfrm>
            <a:off x="4338030" y="5401310"/>
            <a:ext cx="304927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虚拟猫咪休闲游戏 谜恋猫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https://www.cryptokitties.co/</a:t>
            </a:r>
            <a:endParaRPr kumimoji="0" lang="zh-CN" altLang="en-US" sz="18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8C357DA7-7734-6972-A247-96738F2DE7A8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87302" y="2267686"/>
            <a:ext cx="7107555" cy="283718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475CE949-975A-A1A9-4677-2292B6DEAF9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43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117376086"/>
      </p:ext>
    </p:extLst>
  </p:cSld>
  <p:clrMapOvr>
    <a:masterClrMapping/>
  </p:clrMapOvr>
  <p:transition spd="med">
    <p:pull/>
  </p:transition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以太网上有什么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926E4D8D-1809-9AC1-7552-6BED6BB63FAF}"/>
              </a:ext>
            </a:extLst>
          </p:cNvPr>
          <p:cNvSpPr txBox="1"/>
          <p:nvPr/>
        </p:nvSpPr>
        <p:spPr>
          <a:xfrm>
            <a:off x="3864255" y="6034254"/>
            <a:ext cx="419862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NFT交易龙头 OpenSea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https://opensea.io/zh-CN</a:t>
            </a:r>
            <a:endParaRPr kumimoji="0" lang="zh-CN" altLang="en-US" sz="18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A11C990-8824-6A21-70CA-6708630E49CA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996085" y="2054709"/>
            <a:ext cx="7935595" cy="3915410"/>
          </a:xfrm>
          <a:prstGeom prst="rect">
            <a:avLst/>
          </a:prstGeom>
        </p:spPr>
      </p:pic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BAB0F8F6-FE88-D6C2-EC50-969BF88E220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44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694028115"/>
      </p:ext>
    </p:extLst>
  </p:cSld>
  <p:clrMapOvr>
    <a:masterClrMapping/>
  </p:clrMapOvr>
  <p:transition spd="med">
    <p:pull/>
  </p:transition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以太网上有什么</a:t>
            </a: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F834E6B4-FBDE-2CFA-E6A7-590840ABB9E6}"/>
              </a:ext>
            </a:extLst>
          </p:cNvPr>
          <p:cNvSpPr txBox="1"/>
          <p:nvPr/>
        </p:nvSpPr>
        <p:spPr>
          <a:xfrm>
            <a:off x="1556052" y="4714757"/>
            <a:ext cx="3712845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去中心化的</a:t>
            </a:r>
            <a:r>
              <a:rPr lang="en-US" altLang="zh-CN" dirty="0" err="1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DeFi</a:t>
            </a: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交易所 Uniswap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https://uniswap.org/</a:t>
            </a:r>
            <a:endParaRPr kumimoji="0" lang="zh-CN" altLang="en-US" sz="1800" u="none" strike="noStrike" cap="none" spc="0" normalizeH="0" baseline="0" dirty="0">
              <a:ln>
                <a:noFill/>
              </a:ln>
              <a:solidFill>
                <a:schemeClr val="tx1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pic>
        <p:nvPicPr>
          <p:cNvPr id="6" name="图片 5">
            <a:extLst>
              <a:ext uri="{FF2B5EF4-FFF2-40B4-BE49-F238E27FC236}">
                <a16:creationId xmlns:a16="http://schemas.microsoft.com/office/drawing/2014/main" id="{D8E887FA-1696-93B8-E729-DFE94F0082F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43890" y="2267686"/>
            <a:ext cx="4669934" cy="2234572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2F996F5F-A6FC-1C3D-5C68-79A17E02D93E}"/>
              </a:ext>
            </a:extLst>
          </p:cNvPr>
          <p:cNvSpPr txBox="1"/>
          <p:nvPr/>
        </p:nvSpPr>
        <p:spPr>
          <a:xfrm>
            <a:off x="7318266" y="4714757"/>
            <a:ext cx="3712210" cy="64389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去中心化自治组织</a:t>
            </a:r>
            <a:r>
              <a:rPr lang="en-US" altLang="zh-CN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 Dao</a:t>
            </a: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 </a:t>
            </a:r>
            <a:r>
              <a:rPr lang="en-US" altLang="zh-CN" dirty="0" err="1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botto</a:t>
            </a:r>
            <a:endParaRPr lang="zh-CN" altLang="en-US" dirty="0">
              <a:solidFill>
                <a:schemeClr val="tx1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dirty="0">
                <a:solidFill>
                  <a:schemeClr val="tx1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https://www.botto.com/</a:t>
            </a:r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9A02F3F5-051F-6D88-A481-97E2DE6BB234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096000" y="2267685"/>
            <a:ext cx="5323406" cy="2234564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ABF72103-B190-624B-9500-730565592B6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059508159"/>
      </p:ext>
    </p:extLst>
  </p:cSld>
  <p:clrMapOvr>
    <a:masterClrMapping/>
  </p:clrMapOvr>
  <p:transition spd="med">
    <p:pull/>
  </p:transition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深入了解以太坊 </a:t>
            </a:r>
            <a:r>
              <a:rPr lang="en-US" altLang="zh-CN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——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 钱包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2232DBBA-A719-7305-6C33-5760D06D6727}"/>
              </a:ext>
            </a:extLst>
          </p:cNvPr>
          <p:cNvSpPr txBox="1"/>
          <p:nvPr/>
        </p:nvSpPr>
        <p:spPr>
          <a:xfrm>
            <a:off x="1960331" y="2331461"/>
            <a:ext cx="7043420" cy="248740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问题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微软雅黑" charset="0"/>
                <a:ea typeface="微软雅黑" charset="0"/>
                <a:cs typeface="微软雅黑" charset="0"/>
                <a:sym typeface="+mn-ea"/>
              </a:rPr>
              <a:t>: 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微软雅黑" charset="0"/>
              <a:ea typeface="微软雅黑" charset="0"/>
              <a:cs typeface="微软雅黑" charset="0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微软雅黑" charset="0"/>
                <a:sym typeface="+mn-ea"/>
              </a:rPr>
              <a:t>我的资产在钱包里吗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微软雅黑" charset="0"/>
                <a:sym typeface="+mn-ea"/>
              </a:rPr>
              <a:t>?</a:t>
            </a:r>
            <a:endParaRPr lang="en-US" altLang="zh-CN" sz="3600" dirty="0">
              <a:solidFill>
                <a:schemeClr val="tx1">
                  <a:lumMod val="65000"/>
                  <a:lumOff val="35000"/>
                </a:schemeClr>
              </a:solidFill>
              <a:latin typeface="FangSong" panose="02010609060101010101" pitchFamily="49" charset="-122"/>
              <a:ea typeface="FangSong" panose="02010609060101010101" pitchFamily="49" charset="-122"/>
              <a:cs typeface="微软雅黑" charset="0"/>
            </a:endParaRPr>
          </a:p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微软雅黑" charset="0"/>
                <a:sym typeface="+mn-ea"/>
              </a:rPr>
              <a:t>钱包里存的到底是什么</a:t>
            </a:r>
            <a:r>
              <a:rPr lang="en-US" altLang="zh-CN" sz="3600" dirty="0">
                <a:solidFill>
                  <a:schemeClr val="tx1">
                    <a:lumMod val="65000"/>
                    <a:lumOff val="35000"/>
                  </a:schemeClr>
                </a:solidFill>
                <a:latin typeface="FangSong" panose="02010609060101010101" pitchFamily="49" charset="-122"/>
                <a:ea typeface="FangSong" panose="02010609060101010101" pitchFamily="49" charset="-122"/>
                <a:cs typeface="微软雅黑" charset="0"/>
                <a:sym typeface="+mn-ea"/>
              </a:rPr>
              <a:t>?</a:t>
            </a:r>
            <a:endParaRPr kumimoji="0" lang="en-US" altLang="zh-CN" sz="3600" b="0" i="0" u="none" strike="noStrike" cap="none" spc="0" normalizeH="0" baseline="0" dirty="0">
              <a:ln>
                <a:noFill/>
              </a:ln>
              <a:solidFill>
                <a:schemeClr val="tx1">
                  <a:lumMod val="65000"/>
                  <a:lumOff val="35000"/>
                </a:schemeClr>
              </a:solidFill>
              <a:effectLst/>
              <a:uFillTx/>
              <a:latin typeface="FangSong" panose="02010609060101010101" pitchFamily="49" charset="-122"/>
              <a:ea typeface="FangSong" panose="02010609060101010101" pitchFamily="49" charset="-122"/>
              <a:cs typeface="微软雅黑" charset="0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CDDB99D-114C-9D63-F5D4-93B4C934011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847437532"/>
      </p:ext>
    </p:extLst>
  </p:cSld>
  <p:clrMapOvr>
    <a:masterClrMapping/>
  </p:clrMapOvr>
  <p:transition spd="med">
    <p:pull/>
  </p:transition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区块链钱包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grpSp>
        <p:nvGrpSpPr>
          <p:cNvPr id="4" name="组合 3">
            <a:extLst>
              <a:ext uri="{FF2B5EF4-FFF2-40B4-BE49-F238E27FC236}">
                <a16:creationId xmlns:a16="http://schemas.microsoft.com/office/drawing/2014/main" id="{3BA84A27-7131-83C8-9D24-386AAE11AC2F}"/>
              </a:ext>
            </a:extLst>
          </p:cNvPr>
          <p:cNvGrpSpPr/>
          <p:nvPr/>
        </p:nvGrpSpPr>
        <p:grpSpPr>
          <a:xfrm>
            <a:off x="1974796" y="2830611"/>
            <a:ext cx="7854950" cy="2159995"/>
            <a:chOff x="2763" y="3462"/>
            <a:chExt cx="12370" cy="4560"/>
          </a:xfrm>
        </p:grpSpPr>
        <p:grpSp>
          <p:nvGrpSpPr>
            <p:cNvPr id="5" name="组合 4">
              <a:extLst>
                <a:ext uri="{FF2B5EF4-FFF2-40B4-BE49-F238E27FC236}">
                  <a16:creationId xmlns:a16="http://schemas.microsoft.com/office/drawing/2014/main" id="{45BA60C5-67CE-5F4A-B891-175CA660823F}"/>
                </a:ext>
              </a:extLst>
            </p:cNvPr>
            <p:cNvGrpSpPr/>
            <p:nvPr/>
          </p:nvGrpSpPr>
          <p:grpSpPr>
            <a:xfrm>
              <a:off x="2763" y="3555"/>
              <a:ext cx="3975" cy="4375"/>
              <a:chOff x="1869" y="3874"/>
              <a:chExt cx="3975" cy="4375"/>
            </a:xfrm>
          </p:grpSpPr>
          <p:sp>
            <p:nvSpPr>
              <p:cNvPr id="9" name="圆角矩形 8">
                <a:extLst>
                  <a:ext uri="{FF2B5EF4-FFF2-40B4-BE49-F238E27FC236}">
                    <a16:creationId xmlns:a16="http://schemas.microsoft.com/office/drawing/2014/main" id="{817C6456-EF7C-4A56-6F4B-BC6E0952DF9E}"/>
                  </a:ext>
                </a:extLst>
              </p:cNvPr>
              <p:cNvSpPr/>
              <p:nvPr/>
            </p:nvSpPr>
            <p:spPr>
              <a:xfrm>
                <a:off x="1869" y="3874"/>
                <a:ext cx="3975" cy="4375"/>
              </a:xfrm>
              <a:prstGeom prst="roundRect">
                <a:avLst/>
              </a:prstGeom>
              <a:gradFill>
                <a:gsLst>
                  <a:gs pos="0">
                    <a:srgbClr val="FE4444"/>
                  </a:gs>
                  <a:gs pos="100000">
                    <a:srgbClr val="832B2B"/>
                  </a:gs>
                </a:gsLst>
                <a:lin scaled="0"/>
              </a:gradFill>
            </p:spPr>
            <p:style>
              <a:lnRef idx="2">
                <a:schemeClr val="accent2">
                  <a:shade val="50000"/>
                </a:schemeClr>
              </a:lnRef>
              <a:fillRef idx="1">
                <a:schemeClr val="accent2"/>
              </a:fillRef>
              <a:effectRef idx="0">
                <a:schemeClr val="accent2"/>
              </a:effectRef>
              <a:fontRef idx="minor">
                <a:schemeClr val="lt1"/>
              </a:fontRef>
            </p:style>
            <p:txBody>
              <a:bodyPr rot="0" vertOverflow="overflow" horzOverflow="overflow" vert="horz" wrap="square" lIns="45718" tIns="45718" rIns="45718" bIns="45718" numCol="1" spcCol="38100" rtlCol="0" anchor="ctr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</p:txBody>
          </p:sp>
          <p:sp>
            <p:nvSpPr>
              <p:cNvPr id="11" name="文本框 10">
                <a:extLst>
                  <a:ext uri="{FF2B5EF4-FFF2-40B4-BE49-F238E27FC236}">
                    <a16:creationId xmlns:a16="http://schemas.microsoft.com/office/drawing/2014/main" id="{714571EF-8478-EC43-6F62-EEF1FF175FFF}"/>
                  </a:ext>
                </a:extLst>
              </p:cNvPr>
              <p:cNvSpPr txBox="1"/>
              <p:nvPr/>
            </p:nvSpPr>
            <p:spPr>
              <a:xfrm>
                <a:off x="2111" y="4882"/>
                <a:ext cx="3411" cy="2270"/>
              </a:xfrm>
              <a:prstGeom prst="rect">
                <a:avLst/>
              </a:prstGeom>
              <a:no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45718" tIns="45718" rIns="45718" bIns="45718" numCol="1" spcCol="38100" rtlCol="0" anchor="t" forceAA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marL="0" indent="0" algn="ctr">
                  <a:buNone/>
                </a:pP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  <a:alpha val="40000"/>
                        </a:scheme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热钱包</a:t>
                </a:r>
              </a:p>
              <a:p>
                <a:pPr marL="0" indent="0" algn="ctr">
                  <a:buNone/>
                </a:pPr>
                <a:r>
                  <a:rPr lang="en-US" altLang="zh-CN" sz="3200" dirty="0" err="1">
                    <a:solidFill>
                      <a:schemeClr val="bg1"/>
                    </a:solidFill>
                    <a:effectLst>
                      <a:outerShdw blurRad="38100" dist="19050" dir="2700000" algn="tl" rotWithShape="0">
                        <a:schemeClr val="dk1">
                          <a:alpha val="40000"/>
                          <a:alpha val="40000"/>
                        </a:scheme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HotWallet</a:t>
                </a:r>
                <a:endParaRPr lang="en-US" altLang="zh-CN" sz="3200" dirty="0">
                  <a:solidFill>
                    <a:schemeClr val="bg1"/>
                  </a:solidFill>
                  <a:effectLst>
                    <a:outerShdw blurRad="38100" dist="19050" dir="2700000" algn="tl" rotWithShape="0">
                      <a:schemeClr val="dk1">
                        <a:alpha val="40000"/>
                        <a:alpha val="40000"/>
                      </a:schemeClr>
                    </a:outerShdw>
                  </a:effectLst>
                  <a:latin typeface="微软雅黑" charset="0"/>
                  <a:ea typeface="微软雅黑" charset="0"/>
                  <a:cs typeface="微软雅黑" charset="0"/>
                  <a:sym typeface="+mn-ea"/>
                </a:endParaRPr>
              </a:p>
            </p:txBody>
          </p:sp>
        </p:grpSp>
        <p:grpSp>
          <p:nvGrpSpPr>
            <p:cNvPr id="6" name="组合 5">
              <a:extLst>
                <a:ext uri="{FF2B5EF4-FFF2-40B4-BE49-F238E27FC236}">
                  <a16:creationId xmlns:a16="http://schemas.microsoft.com/office/drawing/2014/main" id="{5C8CFB7A-3A74-FA0A-357E-E5624F66BA4A}"/>
                </a:ext>
              </a:extLst>
            </p:cNvPr>
            <p:cNvGrpSpPr/>
            <p:nvPr/>
          </p:nvGrpSpPr>
          <p:grpSpPr>
            <a:xfrm>
              <a:off x="10596" y="3462"/>
              <a:ext cx="4537" cy="4560"/>
              <a:chOff x="12896" y="3706"/>
              <a:chExt cx="4537" cy="4560"/>
            </a:xfrm>
            <a:gradFill>
              <a:gsLst>
                <a:gs pos="0">
                  <a:srgbClr val="007BD3"/>
                </a:gs>
                <a:gs pos="100000">
                  <a:srgbClr val="034373"/>
                </a:gs>
              </a:gsLst>
              <a:lin scaled="0"/>
            </a:gradFill>
          </p:grpSpPr>
          <p:sp>
            <p:nvSpPr>
              <p:cNvPr id="7" name="圆角矩形 6">
                <a:extLst>
                  <a:ext uri="{FF2B5EF4-FFF2-40B4-BE49-F238E27FC236}">
                    <a16:creationId xmlns:a16="http://schemas.microsoft.com/office/drawing/2014/main" id="{D5B670D8-90F9-4003-2356-70601BA411A0}"/>
                  </a:ext>
                </a:extLst>
              </p:cNvPr>
              <p:cNvSpPr/>
              <p:nvPr/>
            </p:nvSpPr>
            <p:spPr>
              <a:xfrm>
                <a:off x="12896" y="3706"/>
                <a:ext cx="4537" cy="4560"/>
              </a:xfrm>
              <a:prstGeom prst="roundRect">
                <a:avLst/>
              </a:prstGeom>
              <a:grpFill/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vertOverflow="overflow" horzOverflow="overflow" vert="horz" wrap="square" lIns="45718" tIns="45718" rIns="45718" bIns="45718" numCol="1" spcCol="38100" rtlCol="0" anchor="ctr" forceAA="0">
                <a:spAutoFit/>
              </a:bodyPr>
              <a:lstStyle/>
              <a:p>
                <a:pPr marL="0" marR="0" indent="0" algn="l" defTabSz="914400" rtl="0" fontAlgn="auto" latinLnBrk="0" hangingPunct="0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</a:pPr>
                <a:endParaRPr kumimoji="0" lang="zh-CN" altLang="en-US" sz="1800" u="none" strike="noStrike" cap="none" spc="0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uFillTx/>
                  <a:latin typeface="Microsoft YaHei" panose="020B0503020204020204" pitchFamily="34" charset="-122"/>
                  <a:ea typeface="Microsoft YaHei" panose="020B0503020204020204" pitchFamily="34" charset="-122"/>
                  <a:sym typeface="Helvetica"/>
                </a:endParaRPr>
              </a:p>
            </p:txBody>
          </p:sp>
          <p:sp>
            <p:nvSpPr>
              <p:cNvPr id="8" name="文本框 7">
                <a:extLst>
                  <a:ext uri="{FF2B5EF4-FFF2-40B4-BE49-F238E27FC236}">
                    <a16:creationId xmlns:a16="http://schemas.microsoft.com/office/drawing/2014/main" id="{B829C049-04AE-2815-B338-B5038EF3F69B}"/>
                  </a:ext>
                </a:extLst>
              </p:cNvPr>
              <p:cNvSpPr txBox="1"/>
              <p:nvPr/>
            </p:nvSpPr>
            <p:spPr>
              <a:xfrm>
                <a:off x="13218" y="4807"/>
                <a:ext cx="3894" cy="2270"/>
              </a:xfrm>
              <a:prstGeom prst="rect">
                <a:avLst/>
              </a:prstGeom>
              <a:grpFill/>
              <a:ln w="12700" cap="flat">
                <a:noFill/>
                <a:miter lim="400000"/>
              </a:ln>
            </p:spPr>
            <p:style>
              <a:lnRef idx="0">
                <a:srgbClr val="FFFFFF"/>
              </a:lnRef>
              <a:fillRef idx="0">
                <a:srgbClr val="FFFFFF"/>
              </a:fillRef>
              <a:effectRef idx="0">
                <a:srgbClr val="FFFFFF"/>
              </a:effectRef>
              <a:fontRef idx="none"/>
            </p:style>
            <p:txBody>
              <a:bodyPr rot="0" vertOverflow="overflow" horzOverflow="overflow" vert="horz" wrap="square" lIns="45718" tIns="45718" rIns="45718" bIns="45718" numCol="1" spcCol="38100" rtlCol="0" anchor="t" forceAA="0">
                <a:spAutoFit/>
                <a:scene3d>
                  <a:camera prst="orthographicFront"/>
                  <a:lightRig rig="threePt" dir="t"/>
                </a:scene3d>
              </a:bodyPr>
              <a:lstStyle/>
              <a:p>
                <a:pPr marL="0" indent="0" algn="ctr">
                  <a:buNone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  <a:alpha val="43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 </a:t>
                </a:r>
                <a:r>
                  <a:rPr lang="zh-CN" altLang="en-US" sz="3200" dirty="0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  <a:alpha val="43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冷钱包</a:t>
                </a:r>
              </a:p>
              <a:p>
                <a:pPr marL="0" indent="0" algn="ctr">
                  <a:buNone/>
                </a:pPr>
                <a:r>
                  <a:rPr lang="en-US" altLang="zh-CN" sz="3200" dirty="0">
                    <a:solidFill>
                      <a:schemeClr val="bg1"/>
                    </a:solidFill>
                    <a:effectLst>
                      <a:outerShdw blurRad="38100" dist="25400" dir="5400000" algn="ctr" rotWithShape="0">
                        <a:srgbClr val="6E747A">
                          <a:alpha val="43000"/>
                          <a:alpha val="43000"/>
                        </a:srgbClr>
                      </a:outerShdw>
                    </a:effectLst>
                    <a:latin typeface="微软雅黑" charset="0"/>
                    <a:ea typeface="微软雅黑" charset="0"/>
                    <a:cs typeface="微软雅黑" charset="0"/>
                    <a:sym typeface="+mn-ea"/>
                  </a:rPr>
                  <a:t>Cold Wallet</a:t>
                </a:r>
              </a:p>
            </p:txBody>
          </p:sp>
        </p:grpSp>
      </p:grp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FE71EAA3-CB9B-FC02-7253-C240F3FCDA56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634893575"/>
      </p:ext>
    </p:extLst>
  </p:cSld>
  <p:clrMapOvr>
    <a:masterClrMapping/>
  </p:clrMapOvr>
  <p:transition spd="med">
    <p:pull/>
  </p:transition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1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钱包的概念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sp>
        <p:nvSpPr>
          <p:cNvPr id="2" name="Freeform 50">
            <a:extLst>
              <a:ext uri="{FF2B5EF4-FFF2-40B4-BE49-F238E27FC236}">
                <a16:creationId xmlns:a16="http://schemas.microsoft.com/office/drawing/2014/main" id="{EC910504-5B7B-FE3E-52F1-1AC6389A6594}"/>
              </a:ext>
            </a:extLst>
          </p:cNvPr>
          <p:cNvSpPr/>
          <p:nvPr>
            <p:custDataLst>
              <p:tags r:id="rId6"/>
            </p:custDataLst>
          </p:nvPr>
        </p:nvSpPr>
        <p:spPr bwMode="auto">
          <a:xfrm>
            <a:off x="685702" y="2872069"/>
            <a:ext cx="1462328" cy="1267652"/>
          </a:xfrm>
          <a:custGeom>
            <a:avLst/>
            <a:gdLst>
              <a:gd name="T0" fmla="*/ 0 w 646"/>
              <a:gd name="T1" fmla="*/ 279 h 560"/>
              <a:gd name="T2" fmla="*/ 161 w 646"/>
              <a:gd name="T3" fmla="*/ 0 h 560"/>
              <a:gd name="T4" fmla="*/ 484 w 646"/>
              <a:gd name="T5" fmla="*/ 0 h 560"/>
              <a:gd name="T6" fmla="*/ 646 w 646"/>
              <a:gd name="T7" fmla="*/ 279 h 560"/>
              <a:gd name="T8" fmla="*/ 484 w 646"/>
              <a:gd name="T9" fmla="*/ 560 h 560"/>
              <a:gd name="T10" fmla="*/ 161 w 646"/>
              <a:gd name="T11" fmla="*/ 560 h 560"/>
              <a:gd name="T12" fmla="*/ 0 w 646"/>
              <a:gd name="T13" fmla="*/ 279 h 56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0">
                <a:moveTo>
                  <a:pt x="0" y="279"/>
                </a:moveTo>
                <a:lnTo>
                  <a:pt x="161" y="0"/>
                </a:lnTo>
                <a:lnTo>
                  <a:pt x="484" y="0"/>
                </a:lnTo>
                <a:lnTo>
                  <a:pt x="646" y="279"/>
                </a:lnTo>
                <a:lnTo>
                  <a:pt x="484" y="560"/>
                </a:lnTo>
                <a:lnTo>
                  <a:pt x="161" y="560"/>
                </a:lnTo>
                <a:lnTo>
                  <a:pt x="0" y="279"/>
                </a:lnTo>
                <a:close/>
              </a:path>
            </a:pathLst>
          </a:custGeom>
          <a:solidFill>
            <a:schemeClr val="accent2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2" name="Freeform 64">
            <a:extLst>
              <a:ext uri="{FF2B5EF4-FFF2-40B4-BE49-F238E27FC236}">
                <a16:creationId xmlns:a16="http://schemas.microsoft.com/office/drawing/2014/main" id="{3271BFD9-AECF-858A-03EC-BD8CCAA6DC48}"/>
              </a:ext>
            </a:extLst>
          </p:cNvPr>
          <p:cNvSpPr/>
          <p:nvPr>
            <p:custDataLst>
              <p:tags r:id="rId7"/>
            </p:custDataLst>
          </p:nvPr>
        </p:nvSpPr>
        <p:spPr bwMode="auto">
          <a:xfrm>
            <a:off x="2979484" y="2873835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3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3" name="Freeform 71">
            <a:extLst>
              <a:ext uri="{FF2B5EF4-FFF2-40B4-BE49-F238E27FC236}">
                <a16:creationId xmlns:a16="http://schemas.microsoft.com/office/drawing/2014/main" id="{1D9466E2-A9B6-32C9-A0B8-E44B5D9BF795}"/>
              </a:ext>
            </a:extLst>
          </p:cNvPr>
          <p:cNvSpPr/>
          <p:nvPr>
            <p:custDataLst>
              <p:tags r:id="rId8"/>
            </p:custDataLst>
          </p:nvPr>
        </p:nvSpPr>
        <p:spPr bwMode="auto">
          <a:xfrm>
            <a:off x="4133835" y="3506529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chemeClr val="accent4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4" name="Freeform 78">
            <a:extLst>
              <a:ext uri="{FF2B5EF4-FFF2-40B4-BE49-F238E27FC236}">
                <a16:creationId xmlns:a16="http://schemas.microsoft.com/office/drawing/2014/main" id="{9339A150-F9C0-3D25-2B0B-C354EE109DF8}"/>
              </a:ext>
            </a:extLst>
          </p:cNvPr>
          <p:cNvSpPr/>
          <p:nvPr>
            <p:custDataLst>
              <p:tags r:id="rId9"/>
            </p:custDataLst>
          </p:nvPr>
        </p:nvSpPr>
        <p:spPr bwMode="auto">
          <a:xfrm>
            <a:off x="1828624" y="3505535"/>
            <a:ext cx="1462328" cy="1269917"/>
          </a:xfrm>
          <a:custGeom>
            <a:avLst/>
            <a:gdLst>
              <a:gd name="T0" fmla="*/ 0 w 646"/>
              <a:gd name="T1" fmla="*/ 281 h 561"/>
              <a:gd name="T2" fmla="*/ 161 w 646"/>
              <a:gd name="T3" fmla="*/ 0 h 561"/>
              <a:gd name="T4" fmla="*/ 484 w 646"/>
              <a:gd name="T5" fmla="*/ 0 h 561"/>
              <a:gd name="T6" fmla="*/ 646 w 646"/>
              <a:gd name="T7" fmla="*/ 281 h 561"/>
              <a:gd name="T8" fmla="*/ 484 w 646"/>
              <a:gd name="T9" fmla="*/ 561 h 561"/>
              <a:gd name="T10" fmla="*/ 161 w 646"/>
              <a:gd name="T11" fmla="*/ 561 h 561"/>
              <a:gd name="T12" fmla="*/ 0 w 646"/>
              <a:gd name="T13" fmla="*/ 281 h 56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6" h="561">
                <a:moveTo>
                  <a:pt x="0" y="281"/>
                </a:moveTo>
                <a:lnTo>
                  <a:pt x="161" y="0"/>
                </a:lnTo>
                <a:lnTo>
                  <a:pt x="484" y="0"/>
                </a:lnTo>
                <a:lnTo>
                  <a:pt x="646" y="281"/>
                </a:lnTo>
                <a:lnTo>
                  <a:pt x="484" y="561"/>
                </a:lnTo>
                <a:lnTo>
                  <a:pt x="161" y="561"/>
                </a:lnTo>
                <a:lnTo>
                  <a:pt x="0" y="281"/>
                </a:lnTo>
                <a:close/>
              </a:path>
            </a:pathLst>
          </a:custGeom>
          <a:solidFill>
            <a:schemeClr val="accent5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15" name="Rectangle 55">
            <a:extLst>
              <a:ext uri="{FF2B5EF4-FFF2-40B4-BE49-F238E27FC236}">
                <a16:creationId xmlns:a16="http://schemas.microsoft.com/office/drawing/2014/main" id="{13D707C4-EEC1-1912-1E48-4272C385DFCB}"/>
              </a:ext>
            </a:extLst>
          </p:cNvPr>
          <p:cNvSpPr/>
          <p:nvPr>
            <p:custDataLst>
              <p:tags r:id="rId10"/>
            </p:custDataLst>
          </p:nvPr>
        </p:nvSpPr>
        <p:spPr>
          <a:xfrm>
            <a:off x="3453376" y="3399017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公钥</a:t>
            </a:r>
          </a:p>
        </p:txBody>
      </p:sp>
      <p:sp>
        <p:nvSpPr>
          <p:cNvPr id="16" name="Rectangle 56">
            <a:extLst>
              <a:ext uri="{FF2B5EF4-FFF2-40B4-BE49-F238E27FC236}">
                <a16:creationId xmlns:a16="http://schemas.microsoft.com/office/drawing/2014/main" id="{01C7413B-4472-858B-1C10-CF352FAA9D35}"/>
              </a:ext>
            </a:extLst>
          </p:cNvPr>
          <p:cNvSpPr/>
          <p:nvPr>
            <p:custDataLst>
              <p:tags r:id="rId11"/>
            </p:custDataLst>
          </p:nvPr>
        </p:nvSpPr>
        <p:spPr>
          <a:xfrm>
            <a:off x="2253546" y="4008125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私钥</a:t>
            </a:r>
          </a:p>
        </p:txBody>
      </p:sp>
      <p:sp>
        <p:nvSpPr>
          <p:cNvPr id="17" name="Rectangle 57">
            <a:extLst>
              <a:ext uri="{FF2B5EF4-FFF2-40B4-BE49-F238E27FC236}">
                <a16:creationId xmlns:a16="http://schemas.microsoft.com/office/drawing/2014/main" id="{1CF0DBA1-9334-97D2-C2A2-43BD4A3891AF}"/>
              </a:ext>
            </a:extLst>
          </p:cNvPr>
          <p:cNvSpPr/>
          <p:nvPr>
            <p:custDataLst>
              <p:tags r:id="rId12"/>
            </p:custDataLst>
          </p:nvPr>
        </p:nvSpPr>
        <p:spPr>
          <a:xfrm>
            <a:off x="1109686" y="3389476"/>
            <a:ext cx="5943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zh-CN" altLang="en-US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密码</a:t>
            </a:r>
          </a:p>
        </p:txBody>
      </p:sp>
      <p:sp>
        <p:nvSpPr>
          <p:cNvPr id="18" name="Rectangle 55">
            <a:extLst>
              <a:ext uri="{FF2B5EF4-FFF2-40B4-BE49-F238E27FC236}">
                <a16:creationId xmlns:a16="http://schemas.microsoft.com/office/drawing/2014/main" id="{0ED01E04-A6EF-2CD7-28A5-4E93AD0A2215}"/>
              </a:ext>
            </a:extLst>
          </p:cNvPr>
          <p:cNvSpPr/>
          <p:nvPr>
            <p:custDataLst>
              <p:tags r:id="rId13"/>
            </p:custDataLst>
          </p:nvPr>
        </p:nvSpPr>
        <p:spPr>
          <a:xfrm>
            <a:off x="4291457" y="3985577"/>
            <a:ext cx="114935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 keystore</a:t>
            </a:r>
          </a:p>
        </p:txBody>
      </p:sp>
      <p:sp>
        <p:nvSpPr>
          <p:cNvPr id="19" name="Freeform 57">
            <a:extLst>
              <a:ext uri="{FF2B5EF4-FFF2-40B4-BE49-F238E27FC236}">
                <a16:creationId xmlns:a16="http://schemas.microsoft.com/office/drawing/2014/main" id="{62D564F6-DBC0-8AC1-0F03-7BB1BD2F8ED5}"/>
              </a:ext>
            </a:extLst>
          </p:cNvPr>
          <p:cNvSpPr/>
          <p:nvPr>
            <p:custDataLst>
              <p:tags r:id="rId14"/>
            </p:custDataLst>
          </p:nvPr>
        </p:nvSpPr>
        <p:spPr bwMode="auto">
          <a:xfrm>
            <a:off x="5287593" y="2831869"/>
            <a:ext cx="1464591" cy="1265390"/>
          </a:xfrm>
          <a:custGeom>
            <a:avLst/>
            <a:gdLst>
              <a:gd name="T0" fmla="*/ 0 w 647"/>
              <a:gd name="T1" fmla="*/ 280 h 559"/>
              <a:gd name="T2" fmla="*/ 161 w 647"/>
              <a:gd name="T3" fmla="*/ 0 h 559"/>
              <a:gd name="T4" fmla="*/ 484 w 647"/>
              <a:gd name="T5" fmla="*/ 0 h 559"/>
              <a:gd name="T6" fmla="*/ 647 w 647"/>
              <a:gd name="T7" fmla="*/ 280 h 559"/>
              <a:gd name="T8" fmla="*/ 484 w 647"/>
              <a:gd name="T9" fmla="*/ 559 h 559"/>
              <a:gd name="T10" fmla="*/ 161 w 647"/>
              <a:gd name="T11" fmla="*/ 559 h 559"/>
              <a:gd name="T12" fmla="*/ 0 w 647"/>
              <a:gd name="T13" fmla="*/ 280 h 55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647" h="559">
                <a:moveTo>
                  <a:pt x="0" y="280"/>
                </a:moveTo>
                <a:lnTo>
                  <a:pt x="161" y="0"/>
                </a:lnTo>
                <a:lnTo>
                  <a:pt x="484" y="0"/>
                </a:lnTo>
                <a:lnTo>
                  <a:pt x="647" y="280"/>
                </a:lnTo>
                <a:lnTo>
                  <a:pt x="484" y="559"/>
                </a:lnTo>
                <a:lnTo>
                  <a:pt x="161" y="559"/>
                </a:lnTo>
                <a:lnTo>
                  <a:pt x="0" y="280"/>
                </a:lnTo>
                <a:close/>
              </a:path>
            </a:pathLst>
          </a:custGeom>
          <a:solidFill>
            <a:srgbClr val="0070C0"/>
          </a:solidFill>
          <a:ln>
            <a:noFill/>
          </a:ln>
        </p:spPr>
        <p:txBody>
          <a:bodyPr vert="horz" wrap="square" lIns="91440" tIns="45720" rIns="91440" bIns="45720" numCol="1" anchor="t" anchorCtr="0" compatLnSpc="1"/>
          <a:lstStyle/>
          <a:p>
            <a:endParaRPr lang="en-US" sz="1800" dirty="0">
              <a:latin typeface="Lantinghei SC Extralight" panose="02000000000000000000" pitchFamily="2" charset="-122"/>
              <a:ea typeface="Lantinghei SC Extralight" panose="02000000000000000000" pitchFamily="2" charset="-122"/>
              <a:cs typeface="+mn-ea"/>
              <a:sym typeface="+mn-lt"/>
            </a:endParaRPr>
          </a:p>
        </p:txBody>
      </p:sp>
      <p:sp>
        <p:nvSpPr>
          <p:cNvPr id="20" name="Rectangle 52">
            <a:extLst>
              <a:ext uri="{FF2B5EF4-FFF2-40B4-BE49-F238E27FC236}">
                <a16:creationId xmlns:a16="http://schemas.microsoft.com/office/drawing/2014/main" id="{E253D958-BFD6-0208-83E5-7317661C7CCA}"/>
              </a:ext>
            </a:extLst>
          </p:cNvPr>
          <p:cNvSpPr/>
          <p:nvPr>
            <p:custDataLst>
              <p:tags r:id="rId15"/>
            </p:custDataLst>
          </p:nvPr>
        </p:nvSpPr>
        <p:spPr>
          <a:xfrm>
            <a:off x="5576659" y="3390110"/>
            <a:ext cx="886460" cy="316865"/>
          </a:xfrm>
          <a:prstGeom prst="rect">
            <a:avLst/>
          </a:prstGeom>
        </p:spPr>
        <p:txBody>
          <a:bodyPr wrap="none" lIns="68580" tIns="34290" rIns="68580" bIns="34290">
            <a:spAutoFit/>
          </a:bodyPr>
          <a:lstStyle/>
          <a:p>
            <a:pPr algn="ctr" defTabSz="800100">
              <a:lnSpc>
                <a:spcPct val="90000"/>
              </a:lnSpc>
              <a:spcBef>
                <a:spcPct val="0"/>
              </a:spcBef>
            </a:pPr>
            <a:r>
              <a:rPr lang="en-US" altLang="zh-CN" sz="1800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 </a:t>
            </a:r>
            <a:r>
              <a:rPr lang="zh-CN" altLang="en-US" sz="1800" dirty="0">
                <a:solidFill>
                  <a:srgbClr val="FFFFFF"/>
                </a:solidFill>
                <a:latin typeface="Lantinghei SC Extralight" panose="02000000000000000000" pitchFamily="2" charset="-122"/>
                <a:ea typeface="Lantinghei SC Extralight" panose="02000000000000000000" pitchFamily="2" charset="-122"/>
                <a:cs typeface="+mn-ea"/>
                <a:sym typeface="+mn-lt"/>
              </a:rPr>
              <a:t>助记词</a:t>
            </a: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BEC115B0-708A-A2F6-26F6-ADFA99FDFF03}"/>
              </a:ext>
            </a:extLst>
          </p:cNvPr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7187299" y="2179531"/>
            <a:ext cx="4474928" cy="3072702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FDC903B6-BF1C-6F20-AF64-2B387833CA7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047326272"/>
      </p:ext>
    </p:extLst>
  </p:cSld>
  <p:clrMapOvr>
    <a:masterClrMapping/>
  </p:clrMapOvr>
  <p:transition spd="med">
    <p:pull/>
  </p:transition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在线钱包工具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-</a:t>
            </a:r>
            <a:r>
              <a:rPr lang="en-US" altLang="zh-CN" sz="2800" dirty="0" err="1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metamask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A68D147-BA6D-04E8-F770-440252DD1D10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677440" y="2199898"/>
            <a:ext cx="7023100" cy="4318000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DA301BEC-378E-46CD-F543-ED150F13CDE5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49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91048613"/>
      </p:ext>
    </p:extLst>
  </p:cSld>
  <p:clrMapOvr>
    <a:masterClrMapping/>
  </p:clrMapOvr>
  <p:transition spd="med">
    <p:pull/>
  </p:transition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元宇宙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元宇宙概念比较</a:t>
            </a: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2EA76E65-652E-2705-DDF5-F7F76C9ED3A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948558" y="2206578"/>
            <a:ext cx="10134210" cy="3542578"/>
          </a:xfrm>
          <a:prstGeom prst="rect">
            <a:avLst/>
          </a:prstGeom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37047C8A-85A1-3948-141F-10B26DE818A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532434249"/>
      </p:ext>
    </p:extLst>
  </p:cSld>
  <p:clrMapOvr>
    <a:masterClrMapping/>
  </p:clrMapOvr>
  <p:transition spd="med">
    <p:pull/>
  </p:transition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体验一下钱包的玩法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FD946C39-E697-F39C-BC62-8F03B60FD4FF}"/>
              </a:ext>
            </a:extLst>
          </p:cNvPr>
          <p:cNvSpPr txBox="1"/>
          <p:nvPr/>
        </p:nvSpPr>
        <p:spPr>
          <a:xfrm>
            <a:off x="4090035" y="5476786"/>
            <a:ext cx="3549650" cy="369328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kumimoji="0" lang="zh-CN" altLang="en-US" sz="1800" b="0" i="0" u="none" strike="noStrike" cap="none" spc="0" normalizeH="0" baseline="0" dirty="0">
                <a:ln>
                  <a:noFill/>
                </a:ln>
                <a:solidFill>
                  <a:srgbClr val="000000"/>
                </a:solidFill>
                <a:effectLst/>
                <a:uFillTx/>
                <a:latin typeface="Microsoft YaHei" panose="020B0503020204020204" pitchFamily="34" charset="-122"/>
                <a:ea typeface="Microsoft YaHei" panose="020B0503020204020204" pitchFamily="34" charset="-122"/>
                <a:sym typeface="Helvetica"/>
              </a:rPr>
              <a:t>https://www.tokenpocket.pro/</a:t>
            </a:r>
          </a:p>
        </p:txBody>
      </p:sp>
      <p:pic>
        <p:nvPicPr>
          <p:cNvPr id="5" name="图片 4">
            <a:extLst>
              <a:ext uri="{FF2B5EF4-FFF2-40B4-BE49-F238E27FC236}">
                <a16:creationId xmlns:a16="http://schemas.microsoft.com/office/drawing/2014/main" id="{3DAB9BDC-72F2-6DF9-6325-03448851908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4153008" y="2267686"/>
            <a:ext cx="2908300" cy="300228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495E9004-9AA7-0C64-2EB7-1E662EE287EC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50</a:t>
            </a:fld>
            <a:endParaRPr lang="en-US" altLang="zh-CN"/>
          </a:p>
        </p:txBody>
      </p:sp>
      <p:sp>
        <p:nvSpPr>
          <p:cNvPr id="7" name="文本框 6">
            <a:extLst>
              <a:ext uri="{FF2B5EF4-FFF2-40B4-BE49-F238E27FC236}">
                <a16:creationId xmlns:a16="http://schemas.microsoft.com/office/drawing/2014/main" id="{AF99A24A-AC3D-234D-5510-AD091812EC8A}"/>
              </a:ext>
            </a:extLst>
          </p:cNvPr>
          <p:cNvSpPr txBox="1"/>
          <p:nvPr/>
        </p:nvSpPr>
        <p:spPr>
          <a:xfrm>
            <a:off x="4042700" y="5987750"/>
            <a:ext cx="4047415" cy="369332"/>
          </a:xfrm>
          <a:prstGeom prst="rect">
            <a:avLst/>
          </a:prstGeom>
          <a:noFill/>
          <a:ln w="12700" cap="flat">
            <a:noFill/>
            <a:miter lim="400000"/>
          </a:ln>
          <a:effectLst/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wrap="square">
            <a:spAutoFit/>
          </a:bodyPr>
          <a:lstStyle/>
          <a:p>
            <a:r>
              <a:rPr lang="zh-CN" altLang="en-US" dirty="0">
                <a:latin typeface="Microsoft YaHei" panose="020B0503020204020204" pitchFamily="34" charset="-122"/>
                <a:ea typeface="Microsoft YaHei" panose="020B0503020204020204" pitchFamily="34" charset="-122"/>
              </a:rPr>
              <a:t>https://goerli-faucet.pk910.de/</a:t>
            </a:r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490369804"/>
      </p:ext>
    </p:extLst>
  </p:cSld>
  <p:clrMapOvr>
    <a:masterClrMapping/>
  </p:clrMapOvr>
  <p:transition spd="med">
    <p:pull/>
  </p:transition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以太坊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钱包安全十不原则</a:t>
            </a: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AFCB0453-F1BA-393A-1614-936E0F4067E2}"/>
              </a:ext>
            </a:extLst>
          </p:cNvPr>
          <p:cNvSpPr txBox="1"/>
          <p:nvPr/>
        </p:nvSpPr>
        <p:spPr>
          <a:xfrm>
            <a:off x="817536" y="2184303"/>
            <a:ext cx="4733290" cy="3168015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1. 不使用未备份的钱包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2. 不使用邮件传输或存储私钥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3. 不使用微信收藏或云备份存储私钥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4. 不要截屏或拍照保存私钥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5. 不使用微信、QQ 传输私钥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36145DA9-74D1-F3EF-54CE-CBE06715322F}"/>
              </a:ext>
            </a:extLst>
          </p:cNvPr>
          <p:cNvSpPr txBox="1"/>
          <p:nvPr/>
        </p:nvSpPr>
        <p:spPr>
          <a:xfrm>
            <a:off x="6488086" y="2184303"/>
            <a:ext cx="5518785" cy="308116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6. 不要将私钥告诉身边的人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7. 不要将私钥发送到群里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8. 不使用第三方提供的未知来源钱包应用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9. 不使用他人提供的 Apple ID</a:t>
            </a:r>
            <a:endParaRPr lang="zh-CN" altLang="en-US" sz="2000" dirty="0">
              <a:latin typeface="Microsoft YaHei Light" panose="020B0503020204020204" pitchFamily="34" charset="-122"/>
              <a:ea typeface="Microsoft YaHei Light" panose="020B0503020204020204" pitchFamily="34" charset="-122"/>
            </a:endParaRPr>
          </a:p>
          <a:p>
            <a:pPr marL="0" marR="0" indent="0" algn="l" defTabSz="914400" rtl="0" fontAlgn="auto" latinLnBrk="0" hangingPunct="0">
              <a:lnSpc>
                <a:spcPct val="2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000" dirty="0">
                <a:latin typeface="Microsoft YaHei Light" panose="020B0503020204020204" pitchFamily="34" charset="-122"/>
                <a:ea typeface="Microsoft YaHei Light" panose="020B0503020204020204" pitchFamily="34" charset="-122"/>
                <a:sym typeface="+mn-ea"/>
              </a:rPr>
              <a:t>10. 不要将私钥导入未知的第三方网站</a:t>
            </a:r>
            <a:endParaRPr kumimoji="0" lang="zh-CN" altLang="en-US" sz="2000" u="none" strike="noStrike" cap="none" spc="0" normalizeH="0" baseline="0" dirty="0">
              <a:ln>
                <a:noFill/>
              </a:ln>
              <a:solidFill>
                <a:srgbClr val="000000"/>
              </a:solidFill>
              <a:effectLst/>
              <a:uFillTx/>
              <a:latin typeface="Microsoft YaHei Light" panose="020B0503020204020204" pitchFamily="34" charset="-122"/>
              <a:ea typeface="Microsoft YaHei Light" panose="020B0503020204020204" pitchFamily="34" charset="-122"/>
              <a:sym typeface="+mn-ea"/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74B45FBE-5F72-AFC6-5436-9154FD4D33D0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51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1273778858"/>
      </p:ext>
    </p:extLst>
  </p:cSld>
  <p:clrMapOvr>
    <a:masterClrMapping/>
  </p:clrMapOvr>
  <p:transition spd="med">
    <p:pull/>
  </p:transition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8112652" cy="664793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尾声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想了解学习</a:t>
            </a:r>
            <a:r>
              <a:rPr lang="en" altLang="zh-CN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Web3</a:t>
            </a:r>
            <a:r>
              <a:rPr lang="zh-CN" altLang="en-US" sz="2800" b="1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</a:rPr>
              <a:t>知识，有哪些书可以看？</a:t>
            </a: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4DF93CA-1B36-387E-A493-ACB8CF2A6B72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52</a:t>
            </a:fld>
            <a:endParaRPr lang="en-US" altLang="zh-CN"/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5CAB7A35-9784-0396-EA17-952C34433E5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47854" y="2130444"/>
            <a:ext cx="1995488" cy="2596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B76289CB-E2C6-3CF3-2A1C-6F1AAC86350B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2841737" y="2130444"/>
            <a:ext cx="2008356" cy="259653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61C59AD6-4B62-CA11-C158-F53955A68E8A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5148488" y="2130444"/>
            <a:ext cx="2008356" cy="259869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0362AF6A-498A-753D-9B57-C88414AB6C1B}"/>
              </a:ext>
            </a:extLst>
          </p:cNvPr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455239" y="2130445"/>
            <a:ext cx="2008356" cy="2598690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028" name="Picture 4">
            <a:extLst>
              <a:ext uri="{FF2B5EF4-FFF2-40B4-BE49-F238E27FC236}">
                <a16:creationId xmlns:a16="http://schemas.microsoft.com/office/drawing/2014/main" id="{5F064EE0-F320-72E0-EF07-9F21F2A1799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61990" y="2130734"/>
            <a:ext cx="2026736" cy="259653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custDataLst>
      <p:tags r:id="rId1"/>
    </p:custDataLst>
    <p:extLst>
      <p:ext uri="{BB962C8B-B14F-4D97-AF65-F5344CB8AC3E}">
        <p14:creationId xmlns:p14="http://schemas.microsoft.com/office/powerpoint/2010/main" val="3379757651"/>
      </p:ext>
    </p:extLst>
  </p:cSld>
  <p:clrMapOvr>
    <a:masterClrMapping/>
  </p:clrMapOvr>
  <p:transition spd="med">
    <p:pull/>
  </p:transition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元宇宙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元宇宙的应用</a:t>
            </a:r>
          </a:p>
        </p:txBody>
      </p:sp>
      <p:pic>
        <p:nvPicPr>
          <p:cNvPr id="2" name="图片 1">
            <a:extLst>
              <a:ext uri="{FF2B5EF4-FFF2-40B4-BE49-F238E27FC236}">
                <a16:creationId xmlns:a16="http://schemas.microsoft.com/office/drawing/2014/main" id="{18B72B2C-D55A-B313-CCFA-63741E484E51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890377" y="2201474"/>
            <a:ext cx="9767114" cy="3644640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9C917F7A-C561-662D-1899-78EFBBF24B08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6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604088889"/>
      </p:ext>
    </p:extLst>
  </p:cSld>
  <p:clrMapOvr>
    <a:masterClrMapping/>
  </p:clrMapOvr>
  <p:transition spd="med">
    <p:pull/>
  </p:transition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元宇宙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教育元宇宙</a:t>
            </a:r>
          </a:p>
        </p:txBody>
      </p:sp>
      <p:pic>
        <p:nvPicPr>
          <p:cNvPr id="1026" name="Picture 2">
            <a:extLst>
              <a:ext uri="{FF2B5EF4-FFF2-40B4-BE49-F238E27FC236}">
                <a16:creationId xmlns:a16="http://schemas.microsoft.com/office/drawing/2014/main" id="{D4450858-4086-45E3-906F-E27090DFBBE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86877" y="2194501"/>
            <a:ext cx="9797408" cy="365161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CB9465FC-C9C4-C790-1FB6-C916AC046A6D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7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3270973687"/>
      </p:ext>
    </p:extLst>
  </p:cSld>
  <p:clrMapOvr>
    <a:masterClrMapping/>
  </p:clrMapOvr>
  <p:transition spd="med">
    <p:pull/>
  </p:transition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元宇宙</a:t>
            </a: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一个虚拟人真实的例子</a:t>
            </a:r>
          </a:p>
        </p:txBody>
      </p:sp>
      <p:pic>
        <p:nvPicPr>
          <p:cNvPr id="2050" name="Picture 2">
            <a:extLst>
              <a:ext uri="{FF2B5EF4-FFF2-40B4-BE49-F238E27FC236}">
                <a16:creationId xmlns:a16="http://schemas.microsoft.com/office/drawing/2014/main" id="{ED4C44DC-BD2B-99F1-2A89-EE79310E4AC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69746" y="2133887"/>
            <a:ext cx="7632700" cy="4267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79A968F4-F1EF-DF6C-71B0-C1A5B6B83AC7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8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614222612"/>
      </p:ext>
    </p:extLst>
  </p:cSld>
  <p:clrMapOvr>
    <a:masterClrMapping/>
  </p:clrMapOvr>
  <p:transition spd="med">
    <p:pull/>
  </p:transition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9" name="线条"/>
          <p:cNvSpPr/>
          <p:nvPr>
            <p:custDataLst>
              <p:tags r:id="rId2"/>
            </p:custDataLst>
          </p:nvPr>
        </p:nvSpPr>
        <p:spPr>
          <a:xfrm>
            <a:off x="4153008" y="812800"/>
            <a:ext cx="8034042" cy="0"/>
          </a:xfrm>
          <a:prstGeom prst="line">
            <a:avLst/>
          </a:prstGeom>
          <a:ln w="12700">
            <a:solidFill>
              <a:srgbClr val="E65444"/>
            </a:solidFill>
            <a:miter/>
          </a:ln>
        </p:spPr>
        <p:txBody>
          <a:bodyPr lIns="45718" tIns="45718" rIns="45718" bIns="45718"/>
          <a:lstStyle/>
          <a:p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190" name="圆角矩形"/>
          <p:cNvSpPr/>
          <p:nvPr>
            <p:custDataLst>
              <p:tags r:id="rId3"/>
            </p:custDataLst>
          </p:nvPr>
        </p:nvSpPr>
        <p:spPr>
          <a:xfrm>
            <a:off x="581937" y="685584"/>
            <a:ext cx="3849738" cy="253090"/>
          </a:xfrm>
          <a:prstGeom prst="roundRect">
            <a:avLst>
              <a:gd name="adj" fmla="val 50000"/>
            </a:avLst>
          </a:prstGeom>
          <a:solidFill>
            <a:srgbClr val="E45444"/>
          </a:solidFill>
          <a:ln w="12700">
            <a:miter lim="400000"/>
          </a:ln>
        </p:spPr>
        <p:txBody>
          <a:bodyPr lIns="45718" tIns="45718" rIns="45718" bIns="45718" anchor="ctr"/>
          <a:lstStyle/>
          <a:p>
            <a:pPr>
              <a:defRPr>
                <a:latin typeface="+mj-lt"/>
                <a:ea typeface="+mj-ea"/>
                <a:cs typeface="+mj-cs"/>
                <a:sym typeface="等线" charset="-122"/>
              </a:defRPr>
            </a:pPr>
            <a:endParaRPr dirty="0"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pic>
        <p:nvPicPr>
          <p:cNvPr id="10" name="图片 9"/>
          <p:cNvPicPr>
            <a:picLocks noChangeAspect="1"/>
          </p:cNvPicPr>
          <p:nvPr>
            <p:custDataLst>
              <p:tags r:id="rId4"/>
            </p:custDataLst>
          </p:nvPr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37285" y="5846114"/>
            <a:ext cx="1837533" cy="554973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BCFDCF78-1095-3C47-F54D-63906E46E1F8}"/>
              </a:ext>
            </a:extLst>
          </p:cNvPr>
          <p:cNvSpPr txBox="1"/>
          <p:nvPr>
            <p:custDataLst>
              <p:tags r:id="rId5"/>
            </p:custDataLst>
          </p:nvPr>
        </p:nvSpPr>
        <p:spPr>
          <a:xfrm>
            <a:off x="643890" y="1271905"/>
            <a:ext cx="6892290" cy="662550"/>
          </a:xfrm>
          <a:prstGeom prst="rect">
            <a:avLst/>
          </a:prstGeom>
          <a:noFill/>
          <a:ln w="12700" cap="flat">
            <a:noFill/>
            <a:miter lim="400000"/>
          </a:ln>
        </p:spPr>
        <p:style>
          <a:lnRef idx="0">
            <a:srgbClr val="FFFFFF"/>
          </a:lnRef>
          <a:fillRef idx="0">
            <a:srgbClr val="FFFFFF"/>
          </a:fillRef>
          <a:effectRef idx="0">
            <a:srgbClr val="FFFFFF"/>
          </a:effectRef>
          <a:fontRef idx="none"/>
        </p:style>
        <p:txBody>
          <a:bodyPr rot="0" vertOverflow="overflow" horzOverflow="overflow" vert="horz" wrap="square" lIns="45718" tIns="45718" rIns="45718" bIns="45718" numCol="1" spcCol="38100" rtlCol="0" anchor="t" forceAA="0">
            <a:spAutoFit/>
          </a:bodyPr>
          <a:lstStyle/>
          <a:p>
            <a:pPr marL="0" marR="0" indent="0" algn="l" defTabSz="914400" rtl="0" fontAlgn="auto" latinLnBrk="0" hangingPunct="0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</a:pPr>
            <a:r>
              <a:rPr lang="en-US" altLang="zh-CN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NFT·</a:t>
            </a:r>
            <a:r>
              <a:rPr lang="zh-CN" altLang="en-US" sz="2800" b="1" dirty="0">
                <a:solidFill>
                  <a:srgbClr val="C00000"/>
                </a:solidFill>
                <a:latin typeface="Microsoft YaHei" panose="020B0503020204020204" pitchFamily="34" charset="-122"/>
                <a:ea typeface="Microsoft YaHei" panose="020B0503020204020204" pitchFamily="34" charset="-122"/>
                <a:cs typeface="微软雅黑" charset="-122"/>
                <a:sym typeface="+mn-ea"/>
              </a:rPr>
              <a:t> </a:t>
            </a:r>
            <a:r>
              <a:rPr lang="zh-CN" altLang="en-US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什么是</a:t>
            </a:r>
            <a:r>
              <a:rPr lang="en-US" altLang="zh-CN" sz="2800" dirty="0">
                <a:solidFill>
                  <a:srgbClr val="C00000"/>
                </a:solidFill>
                <a:latin typeface="Microsoft YaHei Light" panose="020B0503020204020204" pitchFamily="34" charset="-122"/>
                <a:ea typeface="Microsoft YaHei Light" panose="020B0503020204020204" pitchFamily="34" charset="-122"/>
                <a:cs typeface="微软雅黑" charset="-122"/>
                <a:sym typeface="+mn-ea"/>
              </a:rPr>
              <a:t>NFT</a:t>
            </a:r>
            <a:endParaRPr lang="zh-CN" altLang="en-US" sz="2800" dirty="0">
              <a:solidFill>
                <a:srgbClr val="C00000"/>
              </a:solidFill>
              <a:latin typeface="Microsoft YaHei Light" panose="020B0503020204020204" pitchFamily="34" charset="-122"/>
              <a:ea typeface="Microsoft YaHei Light" panose="020B0503020204020204" pitchFamily="34" charset="-122"/>
              <a:cs typeface="微软雅黑" charset="-122"/>
              <a:sym typeface="+mn-ea"/>
            </a:endParaRPr>
          </a:p>
        </p:txBody>
      </p:sp>
      <p:sp>
        <p:nvSpPr>
          <p:cNvPr id="5" name="圆角矩形 4">
            <a:extLst>
              <a:ext uri="{FF2B5EF4-FFF2-40B4-BE49-F238E27FC236}">
                <a16:creationId xmlns:a16="http://schemas.microsoft.com/office/drawing/2014/main" id="{25804FC7-5CEE-276D-89B7-F1E25C267603}"/>
              </a:ext>
            </a:extLst>
          </p:cNvPr>
          <p:cNvSpPr/>
          <p:nvPr/>
        </p:nvSpPr>
        <p:spPr>
          <a:xfrm>
            <a:off x="3789336" y="3429000"/>
            <a:ext cx="4196295" cy="864000"/>
          </a:xfrm>
          <a:prstGeom prst="roundRect">
            <a:avLst/>
          </a:prstGeom>
          <a:ln/>
        </p:spPr>
        <p:style>
          <a:lnRef idx="2">
            <a:schemeClr val="accent2"/>
          </a:lnRef>
          <a:fillRef idx="1">
            <a:schemeClr val="lt1"/>
          </a:fillRef>
          <a:effectRef idx="0">
            <a:schemeClr val="accent2"/>
          </a:effectRef>
          <a:fontRef idx="minor">
            <a:schemeClr val="dk1"/>
          </a:fontRef>
        </p:style>
        <p:txBody>
          <a:bodyPr rot="0" spcFirstLastPara="1" vertOverflow="overflow" horzOverflow="overflow" vert="horz" wrap="square" lIns="45718" tIns="45718" rIns="45718" bIns="45718" numCol="1" spcCol="38100" rtlCol="0" anchor="ctr">
            <a:spAutoFit/>
          </a:bodyPr>
          <a:lstStyle/>
          <a:p>
            <a:pPr algn="ctr"/>
            <a:r>
              <a:rPr lang="en" altLang="zh-CN" sz="1800" b="0" i="0" spc="0" dirty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NFT</a:t>
            </a:r>
            <a:r>
              <a:rPr lang="zh-CN" altLang="en" sz="1800" b="0" i="0" spc="0" dirty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（</a:t>
            </a:r>
            <a:r>
              <a:rPr lang="en" altLang="zh-CN" sz="1800" b="0" i="0" spc="0" dirty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Non-fungible token</a:t>
            </a:r>
            <a:r>
              <a:rPr lang="zh-CN" altLang="en" sz="1800" b="0" i="0" spc="0" dirty="0">
                <a:solidFill>
                  <a:srgbClr val="ED7D31"/>
                </a:solidFill>
                <a:effectLst/>
                <a:latin typeface="Microsoft YaHei" panose="020B0503020204020204" pitchFamily="34" charset="-122"/>
                <a:ea typeface="Microsoft YaHei" panose="020B0503020204020204" pitchFamily="34" charset="-122"/>
              </a:rPr>
              <a:t>）</a:t>
            </a:r>
            <a:endParaRPr lang="en" altLang="zh-CN" dirty="0">
              <a:solidFill>
                <a:srgbClr val="ED7D31"/>
              </a:solidFill>
              <a:effectLst/>
              <a:latin typeface="Microsoft YaHei" panose="020B0503020204020204" pitchFamily="34" charset="-122"/>
              <a:ea typeface="Microsoft YaHei" panose="020B0503020204020204" pitchFamily="34" charset="-122"/>
            </a:endParaRPr>
          </a:p>
        </p:txBody>
      </p:sp>
      <p:sp>
        <p:nvSpPr>
          <p:cNvPr id="2" name="灯片编号占位符 1">
            <a:extLst>
              <a:ext uri="{FF2B5EF4-FFF2-40B4-BE49-F238E27FC236}">
                <a16:creationId xmlns:a16="http://schemas.microsoft.com/office/drawing/2014/main" id="{0C405D78-4529-9742-7266-E8253312957F}"/>
              </a:ext>
            </a:extLst>
          </p:cNvPr>
          <p:cNvSpPr>
            <a:spLocks noGrp="1"/>
          </p:cNvSpPr>
          <p:nvPr>
            <p:ph type="sldNum" sz="quarter" idx="2"/>
          </p:nvPr>
        </p:nvSpPr>
        <p:spPr/>
        <p:txBody>
          <a:bodyPr/>
          <a:lstStyle/>
          <a:p>
            <a:fld id="{86CB4B4D-7CA3-9044-876B-883B54F8677D}" type="slidenum">
              <a:rPr lang="en-US" altLang="zh-CN" smtClean="0"/>
              <a:t>9</a:t>
            </a:fld>
            <a:endParaRPr lang="en-US" altLang="zh-CN"/>
          </a:p>
        </p:txBody>
      </p:sp>
    </p:spTree>
    <p:custDataLst>
      <p:tags r:id="rId1"/>
    </p:custDataLst>
    <p:extLst>
      <p:ext uri="{BB962C8B-B14F-4D97-AF65-F5344CB8AC3E}">
        <p14:creationId xmlns:p14="http://schemas.microsoft.com/office/powerpoint/2010/main" val="2104817616"/>
      </p:ext>
    </p:extLst>
  </p:cSld>
  <p:clrMapOvr>
    <a:masterClrMapping/>
  </p:clrMapOvr>
  <p:transition spd="med">
    <p:pull/>
  </p:transition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2"/>
</p:tagLst>
</file>

<file path=ppt/tags/tag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6"/>
</p:tagLst>
</file>

<file path=ppt/tags/tag1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7"/>
</p:tagLst>
</file>

<file path=ppt/tags/tag1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8"/>
</p:tagLst>
</file>

<file path=ppt/tags/tag1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1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1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1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2"/>
</p:tagLst>
</file>

<file path=ppt/tags/tag1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3"/>
</p:tagLst>
</file>

<file path=ppt/tags/tag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5"/>
</p:tagLst>
</file>

<file path=ppt/tags/tag1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4"/>
</p:tagLst>
</file>

<file path=ppt/tags/tag1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5"/>
</p:tagLst>
</file>

<file path=ppt/tags/tag1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1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1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1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1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1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1"/>
</p:tagLst>
</file>

<file path=ppt/tags/tag1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2"/>
</p:tagLst>
</file>

<file path=ppt/tags/tag1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6"/>
</p:tagLst>
</file>

<file path=ppt/tags/tag1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1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1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1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1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1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1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8"/>
</p:tagLst>
</file>

<file path=ppt/tags/tag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2"/>
</p:tagLst>
</file>

<file path=ppt/tags/tag2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8"/>
</p:tagLst>
</file>

<file path=ppt/tags/tag2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9"/>
</p:tagLst>
</file>

<file path=ppt/tags/tag2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2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9"/>
</p:tagLst>
</file>

<file path=ppt/tags/tag21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6"/>
</p:tagLst>
</file>

<file path=ppt/tags/tag21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7"/>
</p:tagLst>
</file>

<file path=ppt/tags/tag21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1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1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1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1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1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1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2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2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2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5"/>
</p:tagLst>
</file>

<file path=ppt/tags/tag2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2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2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2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9"/>
</p:tagLst>
</file>

<file path=ppt/tags/tag2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0"/>
</p:tagLst>
</file>

<file path=ppt/tags/tag2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1"/>
</p:tagLst>
</file>

<file path=ppt/tags/tag2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5"/>
</p:tagLst>
</file>

<file path=ppt/tags/tag2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6"/>
</p:tagLst>
</file>

<file path=ppt/tags/tag2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7"/>
</p:tagLst>
</file>

<file path=ppt/tags/tag2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8"/>
</p:tagLst>
</file>

<file path=ppt/tags/tag2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49"/>
</p:tagLst>
</file>

<file path=ppt/tags/tag2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50"/>
</p:tagLst>
</file>

<file path=ppt/tags/tag2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2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2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2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2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2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9"/>
</p:tagLst>
</file>

<file path=ppt/tags/tag3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30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0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30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30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30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0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0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30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30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30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31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3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3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3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3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3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4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4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4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4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4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4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4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4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4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4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2"/>
</p:tagLst>
</file>

<file path=ppt/tags/tag5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5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5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5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5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5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5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5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5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4"/>
</p:tagLst>
</file>

<file path=ppt/tags/tag6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6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6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6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6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6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6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6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6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6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9"/>
</p:tagLst>
</file>

<file path=ppt/tags/tag7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7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7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7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7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7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7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7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7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8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8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8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8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8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8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8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ags/tag8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"/>
</p:tagLst>
</file>

<file path=ppt/tags/tag8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2"/>
</p:tagLst>
</file>

<file path=ppt/tags/tag8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82"/>
</p:tagLst>
</file>

<file path=ppt/tags/tag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3"/>
</p:tagLst>
</file>

<file path=ppt/tags/tag90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8"/>
</p:tagLst>
</file>

<file path=ppt/tags/tag9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99"/>
</p:tagLst>
</file>

<file path=ppt/tags/tag9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0"/>
</p:tagLst>
</file>

<file path=ppt/tags/tag9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3"/>
</p:tagLst>
</file>

<file path=ppt/tags/tag9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9"/>
</p:tagLst>
</file>

<file path=ppt/tags/tag95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6"/>
</p:tagLst>
</file>

<file path=ppt/tags/tag96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07"/>
</p:tagLst>
</file>

<file path=ppt/tags/tag97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50995295"/>
</p:tagLst>
</file>

<file path=ppt/tags/tag98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89"/>
</p:tagLst>
</file>

<file path=ppt/tags/tag99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KSO_WM_FULL_TEXT_BEAUTIFY_COPY_ID" val="190"/>
</p:tagLst>
</file>

<file path=ppt/theme/theme1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 主题​​">
      <a:dk1>
        <a:srgbClr val="000000"/>
      </a:dk1>
      <a:lt1>
        <a:srgbClr val="FFFFFF"/>
      </a:lt1>
      <a:dk2>
        <a:srgbClr val="A7A7A7"/>
      </a:dk2>
      <a:lt2>
        <a:srgbClr val="535353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000FF"/>
      </a:hlink>
      <a:folHlink>
        <a:srgbClr val="FF00FF"/>
      </a:folHlink>
    </a:clrScheme>
    <a:fontScheme name="Office 主题​​">
      <a:majorFont>
        <a:latin typeface="等线"/>
        <a:ea typeface="等线"/>
        <a:cs typeface="等线"/>
      </a:majorFont>
      <a:minorFont>
        <a:latin typeface="Helvetica"/>
        <a:ea typeface="Helvetica"/>
        <a:cs typeface="Helvetica"/>
      </a:minorFont>
    </a:fontScheme>
    <a:fmtScheme name="Office 主题​​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29999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4999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/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45718" tIns="45718" rIns="45718" bIns="45718" numCol="1" spcCol="38100" rtlCol="0" anchor="ctr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spDef>
    <a:lnDef>
      <a:spPr>
        <a:noFill/>
        <a:ln w="25400" cap="flat">
          <a:solidFill>
            <a:schemeClr val="accent1"/>
          </a:solidFill>
          <a:prstDash val="solid"/>
          <a:round/>
        </a:ln>
      </a:spPr>
      <a:bodyPr rot="0" spcFirstLastPara="1" vertOverflow="overflow" horzOverflow="overflow" vert="horz" wrap="square" lIns="91439" tIns="45719" rIns="91439" bIns="45719" numCol="1" spcCol="38100" rtlCol="0" anchor="t">
        <a:noAutofit/>
      </a:bodyPr>
      <a:lstStyle>
        <a:def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lnDef>
    <a:txDef>
      <a:spPr>
        <a:noFill/>
        <a:ln w="12700" cap="flat">
          <a:noFill/>
          <a:miter lim="400000"/>
        </a:ln>
      </a:spPr>
      <a:bodyPr rot="0" spcFirstLastPara="1" vertOverflow="overflow" horzOverflow="overflow" vert="horz" wrap="square" lIns="45718" tIns="45718" rIns="45718" bIns="45718" numCol="1" spcCol="38100" rtlCol="0" anchor="t">
        <a:spAutoFit/>
      </a:bodyPr>
      <a:lstStyle>
        <a:defPPr marL="0" marR="0" indent="0" algn="l" defTabSz="914400" rtl="0" fontAlgn="auto" latinLnBrk="0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  <a:latin typeface="+mn-lt"/>
            <a:ea typeface="+mn-ea"/>
            <a:cs typeface="+mn-cs"/>
            <a:sym typeface="Helvetica"/>
          </a:defRPr>
        </a:defPPr>
        <a:lvl1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1pPr>
        <a:lvl2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2pPr>
        <a:lvl3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3pPr>
        <a:lvl4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4pPr>
        <a:lvl5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5pPr>
        <a:lvl6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6pPr>
        <a:lvl7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7pPr>
        <a:lvl8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8pPr>
        <a:lvl9pPr marL="0" marR="0" indent="0" algn="l" defTabSz="914400" rtl="0" fontAlgn="auto" latinLnBrk="1" hangingPunct="0">
          <a:lnSpc>
            <a:spcPct val="100000"/>
          </a:lnSpc>
          <a:spcBef>
            <a:spcPts val="0"/>
          </a:spcBef>
          <a:spcAft>
            <a:spcPts val="0"/>
          </a:spcAft>
          <a:buClrTx/>
          <a:buSzTx/>
          <a:buFontTx/>
          <a:buNone/>
          <a:defRPr kumimoji="0" sz="1800" b="0" i="0" u="none" strike="noStrike" cap="none" spc="0" normalizeH="0" baseline="0">
            <a:ln>
              <a:noFill/>
            </a:ln>
            <a:solidFill>
              <a:srgbClr val="000000"/>
            </a:solidFill>
            <a:effectLst/>
            <a:uFillTx/>
          </a:defRPr>
        </a:lvl9pPr>
      </a:lstStyle>
      <a:style>
        <a:lnRef idx="0">
          <a:srgbClr val="FFFFFF"/>
        </a:lnRef>
        <a:fillRef idx="0">
          <a:srgbClr val="FFFFFF"/>
        </a:fillRef>
        <a:effectRef idx="0">
          <a:srgbClr val="FFFFFF"/>
        </a:effectRef>
        <a:fontRef idx="none"/>
      </a:style>
    </a:txDef>
  </a:objectDefaults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1752</TotalTime>
  <Words>4896</Words>
  <Application>Microsoft Office PowerPoint</Application>
  <PresentationFormat>宽屏</PresentationFormat>
  <Paragraphs>468</Paragraphs>
  <Slides>52</Slides>
  <Notes>52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52</vt:i4>
      </vt:variant>
    </vt:vector>
  </HeadingPairs>
  <TitlesOfParts>
    <vt:vector size="66" baseType="lpstr">
      <vt:lpstr>Calibri</vt:lpstr>
      <vt:lpstr>宋体</vt:lpstr>
      <vt:lpstr>思源黑体 CN Medium</vt:lpstr>
      <vt:lpstr>Lantinghei SC Extralight</vt:lpstr>
      <vt:lpstr>Microsoft YaHei Light</vt:lpstr>
      <vt:lpstr>黑体</vt:lpstr>
      <vt:lpstr>微软雅黑</vt:lpstr>
      <vt:lpstr>微软雅黑</vt:lpstr>
      <vt:lpstr>Arial</vt:lpstr>
      <vt:lpstr>等线</vt:lpstr>
      <vt:lpstr>等线 Light</vt:lpstr>
      <vt:lpstr>Helvetica</vt:lpstr>
      <vt:lpstr>FangSong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/>
  <cp:lastModifiedBy>User</cp:lastModifiedBy>
  <cp:revision>1174</cp:revision>
  <dcterms:created xsi:type="dcterms:W3CDTF">2022-11-19T04:12:40Z</dcterms:created>
  <dcterms:modified xsi:type="dcterms:W3CDTF">2023-08-01T08:41:18Z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E191BF41CBD04EBFA9C07DE18E24662E</vt:lpwstr>
  </property>
  <property fmtid="{D5CDD505-2E9C-101B-9397-08002B2CF9AE}" pid="3" name="KSOProductBuildVer">
    <vt:lpwstr>2052-4.1.1.6613</vt:lpwstr>
  </property>
</Properties>
</file>